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2FA_5531896C.xml" ContentType="application/vnd.ms-powerpoint.comments+xml"/>
  <Override PartName="/ppt/comments/modernComment_2F6_A752F651.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9" r:id="rId4"/>
    <p:sldMasterId id="2147483715" r:id="rId5"/>
    <p:sldMasterId id="2147483733" r:id="rId6"/>
  </p:sldMasterIdLst>
  <p:notesMasterIdLst>
    <p:notesMasterId r:id="rId50"/>
  </p:notesMasterIdLst>
  <p:sldIdLst>
    <p:sldId id="717" r:id="rId7"/>
    <p:sldId id="619" r:id="rId8"/>
    <p:sldId id="704" r:id="rId9"/>
    <p:sldId id="620" r:id="rId10"/>
    <p:sldId id="629" r:id="rId11"/>
    <p:sldId id="624" r:id="rId12"/>
    <p:sldId id="622" r:id="rId13"/>
    <p:sldId id="623" r:id="rId14"/>
    <p:sldId id="705" r:id="rId15"/>
    <p:sldId id="706" r:id="rId16"/>
    <p:sldId id="707" r:id="rId17"/>
    <p:sldId id="2309" r:id="rId18"/>
    <p:sldId id="2323" r:id="rId19"/>
    <p:sldId id="709" r:id="rId20"/>
    <p:sldId id="2310" r:id="rId21"/>
    <p:sldId id="2311" r:id="rId22"/>
    <p:sldId id="755" r:id="rId23"/>
    <p:sldId id="754" r:id="rId24"/>
    <p:sldId id="2312" r:id="rId25"/>
    <p:sldId id="2313" r:id="rId26"/>
    <p:sldId id="765" r:id="rId27"/>
    <p:sldId id="764" r:id="rId28"/>
    <p:sldId id="763" r:id="rId29"/>
    <p:sldId id="762" r:id="rId30"/>
    <p:sldId id="761" r:id="rId31"/>
    <p:sldId id="760" r:id="rId32"/>
    <p:sldId id="759" r:id="rId33"/>
    <p:sldId id="758" r:id="rId34"/>
    <p:sldId id="2314" r:id="rId35"/>
    <p:sldId id="753" r:id="rId36"/>
    <p:sldId id="2315" r:id="rId37"/>
    <p:sldId id="2316" r:id="rId38"/>
    <p:sldId id="2317" r:id="rId39"/>
    <p:sldId id="2318" r:id="rId40"/>
    <p:sldId id="2319" r:id="rId41"/>
    <p:sldId id="2320" r:id="rId42"/>
    <p:sldId id="2321" r:id="rId43"/>
    <p:sldId id="2322" r:id="rId44"/>
    <p:sldId id="775" r:id="rId45"/>
    <p:sldId id="715" r:id="rId46"/>
    <p:sldId id="714" r:id="rId47"/>
    <p:sldId id="713" r:id="rId48"/>
    <p:sldId id="712"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3BA282-94BC-1999-19EB-56472EBDEF3E}" name="Roldan, Luz" initials="RL" userId="S::luz.roldan@lausd.net::505954d4-10b4-4b56-a474-ae1f35b7968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D9"/>
    <a:srgbClr val="FFCF01"/>
    <a:srgbClr val="002575"/>
    <a:srgbClr val="0079A9"/>
    <a:srgbClr val="00A1A3"/>
    <a:srgbClr val="004E74"/>
    <a:srgbClr val="086C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E1C2C5-CE9F-4635-BC36-AB23234F4768}" v="11" dt="2022-08-10T21:38:53.203"/>
    <p1510:client id="{23F1B6BF-85B7-9C7D-CE7A-27003819D05B}" v="155" dt="2022-08-10T19:09:54.053"/>
    <p1510:client id="{933D104A-DA50-97E8-7F84-B78A6AF3AC0E}" v="16" dt="2022-08-10T21:24:37.996"/>
    <p1510:client id="{D0914168-25E9-B90F-FAD2-6CF5AE8C40CF}" v="312" dt="2022-08-10T21:18:44.335"/>
    <p1510:client id="{F1B001CC-E63E-4F88-49C6-C10A5F344808}" v="74" dt="2022-08-10T22:28:11.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microsoft.com/office/2018/10/relationships/authors" Target="author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hmud, Heidi" userId="S::hkm3059@lausd.net::321a73c7-5db9-4f7d-9ee1-427c2cd5684b" providerId="AD" clId="Web-{8190A87A-6580-A1BE-133D-4D6196C967EA}"/>
    <pc:docChg chg="addSld delSld modSld">
      <pc:chgData name="Mahmud, Heidi" userId="S::hkm3059@lausd.net::321a73c7-5db9-4f7d-9ee1-427c2cd5684b" providerId="AD" clId="Web-{8190A87A-6580-A1BE-133D-4D6196C967EA}" dt="2022-08-05T18:17:26.612" v="33"/>
      <pc:docMkLst>
        <pc:docMk/>
      </pc:docMkLst>
      <pc:sldChg chg="delSp">
        <pc:chgData name="Mahmud, Heidi" userId="S::hkm3059@lausd.net::321a73c7-5db9-4f7d-9ee1-427c2cd5684b" providerId="AD" clId="Web-{8190A87A-6580-A1BE-133D-4D6196C967EA}" dt="2022-08-05T18:14:00.293" v="3"/>
        <pc:sldMkLst>
          <pc:docMk/>
          <pc:sldMk cId="583184029" sldId="706"/>
        </pc:sldMkLst>
        <pc:spChg chg="del topLvl">
          <ac:chgData name="Mahmud, Heidi" userId="S::hkm3059@lausd.net::321a73c7-5db9-4f7d-9ee1-427c2cd5684b" providerId="AD" clId="Web-{8190A87A-6580-A1BE-133D-4D6196C967EA}" dt="2022-08-05T18:13:59.355" v="2"/>
          <ac:spMkLst>
            <pc:docMk/>
            <pc:sldMk cId="583184029" sldId="706"/>
            <ac:spMk id="22" creationId="{96ECF1BF-A458-C49F-595D-2EFAECEE6867}"/>
          </ac:spMkLst>
        </pc:spChg>
        <pc:grpChg chg="del">
          <ac:chgData name="Mahmud, Heidi" userId="S::hkm3059@lausd.net::321a73c7-5db9-4f7d-9ee1-427c2cd5684b" providerId="AD" clId="Web-{8190A87A-6580-A1BE-133D-4D6196C967EA}" dt="2022-08-05T18:13:51.870" v="0"/>
          <ac:grpSpMkLst>
            <pc:docMk/>
            <pc:sldMk cId="583184029" sldId="706"/>
            <ac:grpSpMk id="19" creationId="{534BE012-C365-FD77-B81C-90FC6039BA45}"/>
          </ac:grpSpMkLst>
        </pc:grpChg>
        <pc:grpChg chg="del">
          <ac:chgData name="Mahmud, Heidi" userId="S::hkm3059@lausd.net::321a73c7-5db9-4f7d-9ee1-427c2cd5684b" providerId="AD" clId="Web-{8190A87A-6580-A1BE-133D-4D6196C967EA}" dt="2022-08-05T18:13:52.777" v="1"/>
          <ac:grpSpMkLst>
            <pc:docMk/>
            <pc:sldMk cId="583184029" sldId="706"/>
            <ac:grpSpMk id="21" creationId="{0C6FA140-DB41-8A75-406B-A14D7F58A6A2}"/>
          </ac:grpSpMkLst>
        </pc:grpChg>
        <pc:grpChg chg="del">
          <ac:chgData name="Mahmud, Heidi" userId="S::hkm3059@lausd.net::321a73c7-5db9-4f7d-9ee1-427c2cd5684b" providerId="AD" clId="Web-{8190A87A-6580-A1BE-133D-4D6196C967EA}" dt="2022-08-05T18:13:59.355" v="2"/>
          <ac:grpSpMkLst>
            <pc:docMk/>
            <pc:sldMk cId="583184029" sldId="706"/>
            <ac:grpSpMk id="23" creationId="{FB63FF7A-CFD4-81FD-774A-B311372121D5}"/>
          </ac:grpSpMkLst>
        </pc:grpChg>
        <pc:picChg chg="del topLvl">
          <ac:chgData name="Mahmud, Heidi" userId="S::hkm3059@lausd.net::321a73c7-5db9-4f7d-9ee1-427c2cd5684b" providerId="AD" clId="Web-{8190A87A-6580-A1BE-133D-4D6196C967EA}" dt="2022-08-05T18:14:00.293" v="3"/>
          <ac:picMkLst>
            <pc:docMk/>
            <pc:sldMk cId="583184029" sldId="706"/>
            <ac:picMk id="4" creationId="{00C6D5CD-BD55-CCAC-5D9F-A38E358BECD2}"/>
          </ac:picMkLst>
        </pc:picChg>
      </pc:sldChg>
      <pc:sldChg chg="addSp modSp">
        <pc:chgData name="Mahmud, Heidi" userId="S::hkm3059@lausd.net::321a73c7-5db9-4f7d-9ee1-427c2cd5684b" providerId="AD" clId="Web-{8190A87A-6580-A1BE-133D-4D6196C967EA}" dt="2022-08-05T18:16:37.720" v="23" actId="1076"/>
        <pc:sldMkLst>
          <pc:docMk/>
          <pc:sldMk cId="571392527" sldId="753"/>
        </pc:sldMkLst>
        <pc:spChg chg="add mod ord">
          <ac:chgData name="Mahmud, Heidi" userId="S::hkm3059@lausd.net::321a73c7-5db9-4f7d-9ee1-427c2cd5684b" providerId="AD" clId="Web-{8190A87A-6580-A1BE-133D-4D6196C967EA}" dt="2022-08-05T18:16:33.673" v="22"/>
          <ac:spMkLst>
            <pc:docMk/>
            <pc:sldMk cId="571392527" sldId="753"/>
            <ac:spMk id="3" creationId="{41E8CAC6-02A8-2E96-A208-AD69DA45E973}"/>
          </ac:spMkLst>
        </pc:spChg>
        <pc:picChg chg="mod">
          <ac:chgData name="Mahmud, Heidi" userId="S::hkm3059@lausd.net::321a73c7-5db9-4f7d-9ee1-427c2cd5684b" providerId="AD" clId="Web-{8190A87A-6580-A1BE-133D-4D6196C967EA}" dt="2022-08-05T18:16:37.720" v="23" actId="1076"/>
          <ac:picMkLst>
            <pc:docMk/>
            <pc:sldMk cId="571392527" sldId="753"/>
            <ac:picMk id="5" creationId="{0C92D3F5-D4CC-07EF-8DC3-80EFE6FE1F30}"/>
          </ac:picMkLst>
        </pc:picChg>
      </pc:sldChg>
      <pc:sldChg chg="modSp">
        <pc:chgData name="Mahmud, Heidi" userId="S::hkm3059@lausd.net::321a73c7-5db9-4f7d-9ee1-427c2cd5684b" providerId="AD" clId="Web-{8190A87A-6580-A1BE-133D-4D6196C967EA}" dt="2022-08-05T18:15:10.764" v="6"/>
        <pc:sldMkLst>
          <pc:docMk/>
          <pc:sldMk cId="4135565642" sldId="754"/>
        </pc:sldMkLst>
        <pc:spChg chg="mod">
          <ac:chgData name="Mahmud, Heidi" userId="S::hkm3059@lausd.net::321a73c7-5db9-4f7d-9ee1-427c2cd5684b" providerId="AD" clId="Web-{8190A87A-6580-A1BE-133D-4D6196C967EA}" dt="2022-08-05T18:15:10.764" v="6"/>
          <ac:spMkLst>
            <pc:docMk/>
            <pc:sldMk cId="4135565642" sldId="754"/>
            <ac:spMk id="77" creationId="{00000000-0000-0000-0000-000000000000}"/>
          </ac:spMkLst>
        </pc:spChg>
      </pc:sldChg>
      <pc:sldChg chg="addSp modSp del">
        <pc:chgData name="Mahmud, Heidi" userId="S::hkm3059@lausd.net::321a73c7-5db9-4f7d-9ee1-427c2cd5684b" providerId="AD" clId="Web-{8190A87A-6580-A1BE-133D-4D6196C967EA}" dt="2022-08-05T18:17:26.612" v="33"/>
        <pc:sldMkLst>
          <pc:docMk/>
          <pc:sldMk cId="2642386931" sldId="774"/>
        </pc:sldMkLst>
        <pc:spChg chg="add mod">
          <ac:chgData name="Mahmud, Heidi" userId="S::hkm3059@lausd.net::321a73c7-5db9-4f7d-9ee1-427c2cd5684b" providerId="AD" clId="Web-{8190A87A-6580-A1BE-133D-4D6196C967EA}" dt="2022-08-05T18:16:52.455" v="26"/>
          <ac:spMkLst>
            <pc:docMk/>
            <pc:sldMk cId="2642386931" sldId="774"/>
            <ac:spMk id="3" creationId="{9C0D2C2E-C63C-0F24-1845-AE54942D941F}"/>
          </ac:spMkLst>
        </pc:spChg>
      </pc:sldChg>
      <pc:sldChg chg="add del replId">
        <pc:chgData name="Mahmud, Heidi" userId="S::hkm3059@lausd.net::321a73c7-5db9-4f7d-9ee1-427c2cd5684b" providerId="AD" clId="Web-{8190A87A-6580-A1BE-133D-4D6196C967EA}" dt="2022-08-05T18:16:58.658" v="27"/>
        <pc:sldMkLst>
          <pc:docMk/>
          <pc:sldMk cId="1381253447" sldId="775"/>
        </pc:sldMkLst>
      </pc:sldChg>
      <pc:sldChg chg="modSp add">
        <pc:chgData name="Mahmud, Heidi" userId="S::hkm3059@lausd.net::321a73c7-5db9-4f7d-9ee1-427c2cd5684b" providerId="AD" clId="Web-{8190A87A-6580-A1BE-133D-4D6196C967EA}" dt="2022-08-05T18:17:24.253" v="32" actId="20577"/>
        <pc:sldMkLst>
          <pc:docMk/>
          <pc:sldMk cId="2140388629" sldId="775"/>
        </pc:sldMkLst>
        <pc:spChg chg="mod">
          <ac:chgData name="Mahmud, Heidi" userId="S::hkm3059@lausd.net::321a73c7-5db9-4f7d-9ee1-427c2cd5684b" providerId="AD" clId="Web-{8190A87A-6580-A1BE-133D-4D6196C967EA}" dt="2022-08-05T18:17:24.253" v="32" actId="20577"/>
          <ac:spMkLst>
            <pc:docMk/>
            <pc:sldMk cId="2140388629" sldId="775"/>
            <ac:spMk id="2" creationId="{C8428DFE-0F36-5669-4976-3C59C3D5CB71}"/>
          </ac:spMkLst>
        </pc:spChg>
      </pc:sldChg>
    </pc:docChg>
  </pc:docChgLst>
  <pc:docChgLst>
    <pc:chgData name="Mahmud, Heidi" userId="S::hkm3059@lausd.net::321a73c7-5db9-4f7d-9ee1-427c2cd5684b" providerId="AD" clId="Web-{933D104A-DA50-97E8-7F84-B78A6AF3AC0E}"/>
    <pc:docChg chg="modSld">
      <pc:chgData name="Mahmud, Heidi" userId="S::hkm3059@lausd.net::321a73c7-5db9-4f7d-9ee1-427c2cd5684b" providerId="AD" clId="Web-{933D104A-DA50-97E8-7F84-B78A6AF3AC0E}" dt="2022-08-10T21:24:37.996" v="14" actId="1076"/>
      <pc:docMkLst>
        <pc:docMk/>
      </pc:docMkLst>
      <pc:sldChg chg="modSp">
        <pc:chgData name="Mahmud, Heidi" userId="S::hkm3059@lausd.net::321a73c7-5db9-4f7d-9ee1-427c2cd5684b" providerId="AD" clId="Web-{933D104A-DA50-97E8-7F84-B78A6AF3AC0E}" dt="2022-08-10T21:24:37.996" v="14" actId="1076"/>
        <pc:sldMkLst>
          <pc:docMk/>
          <pc:sldMk cId="266764895" sldId="709"/>
        </pc:sldMkLst>
        <pc:spChg chg="mod">
          <ac:chgData name="Mahmud, Heidi" userId="S::hkm3059@lausd.net::321a73c7-5db9-4f7d-9ee1-427c2cd5684b" providerId="AD" clId="Web-{933D104A-DA50-97E8-7F84-B78A6AF3AC0E}" dt="2022-08-10T21:24:37.996" v="14" actId="1076"/>
          <ac:spMkLst>
            <pc:docMk/>
            <pc:sldMk cId="266764895" sldId="709"/>
            <ac:spMk id="10" creationId="{19B9E275-AD33-60BB-05F6-C8853BAFDFAA}"/>
          </ac:spMkLst>
        </pc:spChg>
        <pc:spChg chg="mod">
          <ac:chgData name="Mahmud, Heidi" userId="S::hkm3059@lausd.net::321a73c7-5db9-4f7d-9ee1-427c2cd5684b" providerId="AD" clId="Web-{933D104A-DA50-97E8-7F84-B78A6AF3AC0E}" dt="2022-08-10T21:24:29.948" v="13"/>
          <ac:spMkLst>
            <pc:docMk/>
            <pc:sldMk cId="266764895" sldId="709"/>
            <ac:spMk id="14" creationId="{CEEEF7CD-C2B8-D5E1-6327-3408956CDDD5}"/>
          </ac:spMkLst>
        </pc:spChg>
        <pc:grpChg chg="mod">
          <ac:chgData name="Mahmud, Heidi" userId="S::hkm3059@lausd.net::321a73c7-5db9-4f7d-9ee1-427c2cd5684b" providerId="AD" clId="Web-{933D104A-DA50-97E8-7F84-B78A6AF3AC0E}" dt="2022-08-10T21:24:06.197" v="7" actId="1076"/>
          <ac:grpSpMkLst>
            <pc:docMk/>
            <pc:sldMk cId="266764895" sldId="709"/>
            <ac:grpSpMk id="13" creationId="{7681980B-2F7A-8449-759C-CCD15C261366}"/>
          </ac:grpSpMkLst>
        </pc:grpChg>
      </pc:sldChg>
    </pc:docChg>
  </pc:docChgLst>
  <pc:docChgLst>
    <pc:chgData name="Mahmud, Heidi" userId="S::hkm3059@lausd.net::321a73c7-5db9-4f7d-9ee1-427c2cd5684b" providerId="AD" clId="Web-{6D9C1E95-0741-FB57-DF14-823059729E74}"/>
    <pc:docChg chg="addSld delSld addMainMaster modMainMaster">
      <pc:chgData name="Mahmud, Heidi" userId="S::hkm3059@lausd.net::321a73c7-5db9-4f7d-9ee1-427c2cd5684b" providerId="AD" clId="Web-{6D9C1E95-0741-FB57-DF14-823059729E74}" dt="2022-08-03T20:03:26.176" v="81"/>
      <pc:docMkLst>
        <pc:docMk/>
      </pc:docMkLst>
      <pc:sldChg chg="del">
        <pc:chgData name="Mahmud, Heidi" userId="S::hkm3059@lausd.net::321a73c7-5db9-4f7d-9ee1-427c2cd5684b" providerId="AD" clId="Web-{6D9C1E95-0741-FB57-DF14-823059729E74}" dt="2022-08-03T20:03:26.160" v="67"/>
        <pc:sldMkLst>
          <pc:docMk/>
          <pc:sldMk cId="1931068598" sldId="711"/>
        </pc:sldMkLst>
      </pc:sldChg>
      <pc:sldChg chg="add del">
        <pc:chgData name="Mahmud, Heidi" userId="S::hkm3059@lausd.net::321a73c7-5db9-4f7d-9ee1-427c2cd5684b" providerId="AD" clId="Web-{6D9C1E95-0741-FB57-DF14-823059729E74}" dt="2022-08-03T20:03:26.176" v="80"/>
        <pc:sldMkLst>
          <pc:docMk/>
          <pc:sldMk cId="212581395" sldId="719"/>
        </pc:sldMkLst>
      </pc:sldChg>
      <pc:sldChg chg="add del">
        <pc:chgData name="Mahmud, Heidi" userId="S::hkm3059@lausd.net::321a73c7-5db9-4f7d-9ee1-427c2cd5684b" providerId="AD" clId="Web-{6D9C1E95-0741-FB57-DF14-823059729E74}" dt="2022-08-03T20:03:26.176" v="79"/>
        <pc:sldMkLst>
          <pc:docMk/>
          <pc:sldMk cId="2689121949" sldId="720"/>
        </pc:sldMkLst>
      </pc:sldChg>
      <pc:sldChg chg="add del">
        <pc:chgData name="Mahmud, Heidi" userId="S::hkm3059@lausd.net::321a73c7-5db9-4f7d-9ee1-427c2cd5684b" providerId="AD" clId="Web-{6D9C1E95-0741-FB57-DF14-823059729E74}" dt="2022-08-03T20:03:26.176" v="78"/>
        <pc:sldMkLst>
          <pc:docMk/>
          <pc:sldMk cId="2721290606" sldId="721"/>
        </pc:sldMkLst>
      </pc:sldChg>
      <pc:sldChg chg="add del">
        <pc:chgData name="Mahmud, Heidi" userId="S::hkm3059@lausd.net::321a73c7-5db9-4f7d-9ee1-427c2cd5684b" providerId="AD" clId="Web-{6D9C1E95-0741-FB57-DF14-823059729E74}" dt="2022-08-03T20:03:26.176" v="77"/>
        <pc:sldMkLst>
          <pc:docMk/>
          <pc:sldMk cId="285821051" sldId="722"/>
        </pc:sldMkLst>
      </pc:sldChg>
      <pc:sldChg chg="add del">
        <pc:chgData name="Mahmud, Heidi" userId="S::hkm3059@lausd.net::321a73c7-5db9-4f7d-9ee1-427c2cd5684b" providerId="AD" clId="Web-{6D9C1E95-0741-FB57-DF14-823059729E74}" dt="2022-08-03T20:03:26.176" v="76"/>
        <pc:sldMkLst>
          <pc:docMk/>
          <pc:sldMk cId="1066340915" sldId="723"/>
        </pc:sldMkLst>
      </pc:sldChg>
      <pc:sldChg chg="add del">
        <pc:chgData name="Mahmud, Heidi" userId="S::hkm3059@lausd.net::321a73c7-5db9-4f7d-9ee1-427c2cd5684b" providerId="AD" clId="Web-{6D9C1E95-0741-FB57-DF14-823059729E74}" dt="2022-08-03T20:03:26.176" v="75"/>
        <pc:sldMkLst>
          <pc:docMk/>
          <pc:sldMk cId="3050122337" sldId="724"/>
        </pc:sldMkLst>
      </pc:sldChg>
      <pc:sldChg chg="add del">
        <pc:chgData name="Mahmud, Heidi" userId="S::hkm3059@lausd.net::321a73c7-5db9-4f7d-9ee1-427c2cd5684b" providerId="AD" clId="Web-{6D9C1E95-0741-FB57-DF14-823059729E74}" dt="2022-08-03T20:03:26.176" v="74"/>
        <pc:sldMkLst>
          <pc:docMk/>
          <pc:sldMk cId="352331013" sldId="725"/>
        </pc:sldMkLst>
      </pc:sldChg>
      <pc:sldChg chg="add del">
        <pc:chgData name="Mahmud, Heidi" userId="S::hkm3059@lausd.net::321a73c7-5db9-4f7d-9ee1-427c2cd5684b" providerId="AD" clId="Web-{6D9C1E95-0741-FB57-DF14-823059729E74}" dt="2022-08-03T20:03:26.176" v="73"/>
        <pc:sldMkLst>
          <pc:docMk/>
          <pc:sldMk cId="3109298835" sldId="726"/>
        </pc:sldMkLst>
      </pc:sldChg>
      <pc:sldChg chg="add del">
        <pc:chgData name="Mahmud, Heidi" userId="S::hkm3059@lausd.net::321a73c7-5db9-4f7d-9ee1-427c2cd5684b" providerId="AD" clId="Web-{6D9C1E95-0741-FB57-DF14-823059729E74}" dt="2022-08-03T20:03:26.176" v="72"/>
        <pc:sldMkLst>
          <pc:docMk/>
          <pc:sldMk cId="859366328" sldId="727"/>
        </pc:sldMkLst>
      </pc:sldChg>
      <pc:sldChg chg="add del">
        <pc:chgData name="Mahmud, Heidi" userId="S::hkm3059@lausd.net::321a73c7-5db9-4f7d-9ee1-427c2cd5684b" providerId="AD" clId="Web-{6D9C1E95-0741-FB57-DF14-823059729E74}" dt="2022-08-03T20:03:26.176" v="71"/>
        <pc:sldMkLst>
          <pc:docMk/>
          <pc:sldMk cId="3826609037" sldId="728"/>
        </pc:sldMkLst>
      </pc:sldChg>
      <pc:sldChg chg="add del">
        <pc:chgData name="Mahmud, Heidi" userId="S::hkm3059@lausd.net::321a73c7-5db9-4f7d-9ee1-427c2cd5684b" providerId="AD" clId="Web-{6D9C1E95-0741-FB57-DF14-823059729E74}" dt="2022-08-03T20:03:26.160" v="70"/>
        <pc:sldMkLst>
          <pc:docMk/>
          <pc:sldMk cId="2015325965" sldId="729"/>
        </pc:sldMkLst>
      </pc:sldChg>
      <pc:sldChg chg="add del">
        <pc:chgData name="Mahmud, Heidi" userId="S::hkm3059@lausd.net::321a73c7-5db9-4f7d-9ee1-427c2cd5684b" providerId="AD" clId="Web-{6D9C1E95-0741-FB57-DF14-823059729E74}" dt="2022-08-03T20:03:26.160" v="69"/>
        <pc:sldMkLst>
          <pc:docMk/>
          <pc:sldMk cId="976740021" sldId="730"/>
        </pc:sldMkLst>
      </pc:sldChg>
      <pc:sldChg chg="add del">
        <pc:chgData name="Mahmud, Heidi" userId="S::hkm3059@lausd.net::321a73c7-5db9-4f7d-9ee1-427c2cd5684b" providerId="AD" clId="Web-{6D9C1E95-0741-FB57-DF14-823059729E74}" dt="2022-08-03T20:03:26.160" v="68"/>
        <pc:sldMkLst>
          <pc:docMk/>
          <pc:sldMk cId="1995560961" sldId="731"/>
        </pc:sldMkLst>
      </pc:sldChg>
      <pc:sldChg chg="add replId">
        <pc:chgData name="Mahmud, Heidi" userId="S::hkm3059@lausd.net::321a73c7-5db9-4f7d-9ee1-427c2cd5684b" providerId="AD" clId="Web-{6D9C1E95-0741-FB57-DF14-823059729E74}" dt="2022-08-03T19:55:15.929" v="13"/>
        <pc:sldMkLst>
          <pc:docMk/>
          <pc:sldMk cId="3567529826" sldId="732"/>
        </pc:sldMkLst>
      </pc:sldChg>
      <pc:sldChg chg="add del">
        <pc:chgData name="Mahmud, Heidi" userId="S::hkm3059@lausd.net::321a73c7-5db9-4f7d-9ee1-427c2cd5684b" providerId="AD" clId="Web-{6D9C1E95-0741-FB57-DF14-823059729E74}" dt="2022-08-03T20:03:26.160" v="66"/>
        <pc:sldMkLst>
          <pc:docMk/>
          <pc:sldMk cId="3668676533" sldId="733"/>
        </pc:sldMkLst>
      </pc:sldChg>
      <pc:sldChg chg="add del">
        <pc:chgData name="Mahmud, Heidi" userId="S::hkm3059@lausd.net::321a73c7-5db9-4f7d-9ee1-427c2cd5684b" providerId="AD" clId="Web-{6D9C1E95-0741-FB57-DF14-823059729E74}" dt="2022-08-03T20:03:26.160" v="65"/>
        <pc:sldMkLst>
          <pc:docMk/>
          <pc:sldMk cId="3128576625" sldId="734"/>
        </pc:sldMkLst>
      </pc:sldChg>
      <pc:sldChg chg="add del">
        <pc:chgData name="Mahmud, Heidi" userId="S::hkm3059@lausd.net::321a73c7-5db9-4f7d-9ee1-427c2cd5684b" providerId="AD" clId="Web-{6D9C1E95-0741-FB57-DF14-823059729E74}" dt="2022-08-03T20:03:26.160" v="64"/>
        <pc:sldMkLst>
          <pc:docMk/>
          <pc:sldMk cId="2926342864" sldId="735"/>
        </pc:sldMkLst>
      </pc:sldChg>
      <pc:sldChg chg="add del">
        <pc:chgData name="Mahmud, Heidi" userId="S::hkm3059@lausd.net::321a73c7-5db9-4f7d-9ee1-427c2cd5684b" providerId="AD" clId="Web-{6D9C1E95-0741-FB57-DF14-823059729E74}" dt="2022-08-03T20:03:26.160" v="63"/>
        <pc:sldMkLst>
          <pc:docMk/>
          <pc:sldMk cId="3443954133" sldId="736"/>
        </pc:sldMkLst>
      </pc:sldChg>
      <pc:sldChg chg="add del">
        <pc:chgData name="Mahmud, Heidi" userId="S::hkm3059@lausd.net::321a73c7-5db9-4f7d-9ee1-427c2cd5684b" providerId="AD" clId="Web-{6D9C1E95-0741-FB57-DF14-823059729E74}" dt="2022-08-03T20:03:26.160" v="62"/>
        <pc:sldMkLst>
          <pc:docMk/>
          <pc:sldMk cId="3403635316" sldId="737"/>
        </pc:sldMkLst>
      </pc:sldChg>
      <pc:sldChg chg="add del">
        <pc:chgData name="Mahmud, Heidi" userId="S::hkm3059@lausd.net::321a73c7-5db9-4f7d-9ee1-427c2cd5684b" providerId="AD" clId="Web-{6D9C1E95-0741-FB57-DF14-823059729E74}" dt="2022-08-03T20:03:26.160" v="61"/>
        <pc:sldMkLst>
          <pc:docMk/>
          <pc:sldMk cId="1429183144" sldId="738"/>
        </pc:sldMkLst>
      </pc:sldChg>
      <pc:sldChg chg="add del">
        <pc:chgData name="Mahmud, Heidi" userId="S::hkm3059@lausd.net::321a73c7-5db9-4f7d-9ee1-427c2cd5684b" providerId="AD" clId="Web-{6D9C1E95-0741-FB57-DF14-823059729E74}" dt="2022-08-03T20:03:26.144" v="60"/>
        <pc:sldMkLst>
          <pc:docMk/>
          <pc:sldMk cId="1157749495" sldId="739"/>
        </pc:sldMkLst>
      </pc:sldChg>
      <pc:sldChg chg="add del">
        <pc:chgData name="Mahmud, Heidi" userId="S::hkm3059@lausd.net::321a73c7-5db9-4f7d-9ee1-427c2cd5684b" providerId="AD" clId="Web-{6D9C1E95-0741-FB57-DF14-823059729E74}" dt="2022-08-03T20:03:26.144" v="59"/>
        <pc:sldMkLst>
          <pc:docMk/>
          <pc:sldMk cId="1757649187" sldId="740"/>
        </pc:sldMkLst>
      </pc:sldChg>
      <pc:sldChg chg="add del">
        <pc:chgData name="Mahmud, Heidi" userId="S::hkm3059@lausd.net::321a73c7-5db9-4f7d-9ee1-427c2cd5684b" providerId="AD" clId="Web-{6D9C1E95-0741-FB57-DF14-823059729E74}" dt="2022-08-03T20:03:26.144" v="58"/>
        <pc:sldMkLst>
          <pc:docMk/>
          <pc:sldMk cId="2218710858" sldId="741"/>
        </pc:sldMkLst>
      </pc:sldChg>
      <pc:sldChg chg="add del">
        <pc:chgData name="Mahmud, Heidi" userId="S::hkm3059@lausd.net::321a73c7-5db9-4f7d-9ee1-427c2cd5684b" providerId="AD" clId="Web-{6D9C1E95-0741-FB57-DF14-823059729E74}" dt="2022-08-03T20:03:26.144" v="57"/>
        <pc:sldMkLst>
          <pc:docMk/>
          <pc:sldMk cId="1034387294" sldId="742"/>
        </pc:sldMkLst>
      </pc:sldChg>
      <pc:sldChg chg="add del">
        <pc:chgData name="Mahmud, Heidi" userId="S::hkm3059@lausd.net::321a73c7-5db9-4f7d-9ee1-427c2cd5684b" providerId="AD" clId="Web-{6D9C1E95-0741-FB57-DF14-823059729E74}" dt="2022-08-03T20:03:26.144" v="56"/>
        <pc:sldMkLst>
          <pc:docMk/>
          <pc:sldMk cId="1665715371" sldId="743"/>
        </pc:sldMkLst>
      </pc:sldChg>
      <pc:sldChg chg="add del">
        <pc:chgData name="Mahmud, Heidi" userId="S::hkm3059@lausd.net::321a73c7-5db9-4f7d-9ee1-427c2cd5684b" providerId="AD" clId="Web-{6D9C1E95-0741-FB57-DF14-823059729E74}" dt="2022-08-03T20:03:26.144" v="55"/>
        <pc:sldMkLst>
          <pc:docMk/>
          <pc:sldMk cId="2089792814" sldId="744"/>
        </pc:sldMkLst>
      </pc:sldChg>
      <pc:sldChg chg="add del">
        <pc:chgData name="Mahmud, Heidi" userId="S::hkm3059@lausd.net::321a73c7-5db9-4f7d-9ee1-427c2cd5684b" providerId="AD" clId="Web-{6D9C1E95-0741-FB57-DF14-823059729E74}" dt="2022-08-03T20:03:26.144" v="54"/>
        <pc:sldMkLst>
          <pc:docMk/>
          <pc:sldMk cId="4140177078" sldId="745"/>
        </pc:sldMkLst>
      </pc:sldChg>
      <pc:sldChg chg="add del">
        <pc:chgData name="Mahmud, Heidi" userId="S::hkm3059@lausd.net::321a73c7-5db9-4f7d-9ee1-427c2cd5684b" providerId="AD" clId="Web-{6D9C1E95-0741-FB57-DF14-823059729E74}" dt="2022-08-03T20:03:26.144" v="53"/>
        <pc:sldMkLst>
          <pc:docMk/>
          <pc:sldMk cId="2539037536" sldId="746"/>
        </pc:sldMkLst>
      </pc:sldChg>
      <pc:sldChg chg="add del">
        <pc:chgData name="Mahmud, Heidi" userId="S::hkm3059@lausd.net::321a73c7-5db9-4f7d-9ee1-427c2cd5684b" providerId="AD" clId="Web-{6D9C1E95-0741-FB57-DF14-823059729E74}" dt="2022-08-03T20:03:26.144" v="52"/>
        <pc:sldMkLst>
          <pc:docMk/>
          <pc:sldMk cId="2197891123" sldId="747"/>
        </pc:sldMkLst>
      </pc:sldChg>
      <pc:sldChg chg="add del">
        <pc:chgData name="Mahmud, Heidi" userId="S::hkm3059@lausd.net::321a73c7-5db9-4f7d-9ee1-427c2cd5684b" providerId="AD" clId="Web-{6D9C1E95-0741-FB57-DF14-823059729E74}" dt="2022-08-03T20:03:26.144" v="51"/>
        <pc:sldMkLst>
          <pc:docMk/>
          <pc:sldMk cId="112800181" sldId="748"/>
        </pc:sldMkLst>
      </pc:sldChg>
      <pc:sldChg chg="add del">
        <pc:chgData name="Mahmud, Heidi" userId="S::hkm3059@lausd.net::321a73c7-5db9-4f7d-9ee1-427c2cd5684b" providerId="AD" clId="Web-{6D9C1E95-0741-FB57-DF14-823059729E74}" dt="2022-08-03T20:03:26.144" v="50"/>
        <pc:sldMkLst>
          <pc:docMk/>
          <pc:sldMk cId="1644242112" sldId="749"/>
        </pc:sldMkLst>
      </pc:sldChg>
      <pc:sldChg chg="add del">
        <pc:chgData name="Mahmud, Heidi" userId="S::hkm3059@lausd.net::321a73c7-5db9-4f7d-9ee1-427c2cd5684b" providerId="AD" clId="Web-{6D9C1E95-0741-FB57-DF14-823059729E74}" dt="2022-08-03T20:03:26.144" v="49"/>
        <pc:sldMkLst>
          <pc:docMk/>
          <pc:sldMk cId="3577699425" sldId="750"/>
        </pc:sldMkLst>
      </pc:sldChg>
      <pc:sldChg chg="add del">
        <pc:chgData name="Mahmud, Heidi" userId="S::hkm3059@lausd.net::321a73c7-5db9-4f7d-9ee1-427c2cd5684b" providerId="AD" clId="Web-{6D9C1E95-0741-FB57-DF14-823059729E74}" dt="2022-08-03T20:03:26.129" v="48"/>
        <pc:sldMkLst>
          <pc:docMk/>
          <pc:sldMk cId="769226550" sldId="751"/>
        </pc:sldMkLst>
      </pc:sldChg>
      <pc:sldChg chg="add del">
        <pc:chgData name="Mahmud, Heidi" userId="S::hkm3059@lausd.net::321a73c7-5db9-4f7d-9ee1-427c2cd5684b" providerId="AD" clId="Web-{6D9C1E95-0741-FB57-DF14-823059729E74}" dt="2022-08-03T20:03:26.129" v="47"/>
        <pc:sldMkLst>
          <pc:docMk/>
          <pc:sldMk cId="646355505" sldId="752"/>
        </pc:sldMkLst>
      </pc:sldChg>
      <pc:sldChg chg="add del">
        <pc:chgData name="Mahmud, Heidi" userId="S::hkm3059@lausd.net::321a73c7-5db9-4f7d-9ee1-427c2cd5684b" providerId="AD" clId="Web-{6D9C1E95-0741-FB57-DF14-823059729E74}" dt="2022-08-03T20:03:26.129" v="46"/>
        <pc:sldMkLst>
          <pc:docMk/>
          <pc:sldMk cId="2715501073" sldId="753"/>
        </pc:sldMkLst>
      </pc:sldChg>
      <pc:sldChg chg="add del">
        <pc:chgData name="Mahmud, Heidi" userId="S::hkm3059@lausd.net::321a73c7-5db9-4f7d-9ee1-427c2cd5684b" providerId="AD" clId="Web-{6D9C1E95-0741-FB57-DF14-823059729E74}" dt="2022-08-03T20:03:26.129" v="45"/>
        <pc:sldMkLst>
          <pc:docMk/>
          <pc:sldMk cId="1611981271" sldId="754"/>
        </pc:sldMkLst>
      </pc:sldChg>
      <pc:sldChg chg="add del">
        <pc:chgData name="Mahmud, Heidi" userId="S::hkm3059@lausd.net::321a73c7-5db9-4f7d-9ee1-427c2cd5684b" providerId="AD" clId="Web-{6D9C1E95-0741-FB57-DF14-823059729E74}" dt="2022-08-03T20:03:26.129" v="44"/>
        <pc:sldMkLst>
          <pc:docMk/>
          <pc:sldMk cId="263883298" sldId="755"/>
        </pc:sldMkLst>
      </pc:sldChg>
      <pc:sldChg chg="add del">
        <pc:chgData name="Mahmud, Heidi" userId="S::hkm3059@lausd.net::321a73c7-5db9-4f7d-9ee1-427c2cd5684b" providerId="AD" clId="Web-{6D9C1E95-0741-FB57-DF14-823059729E74}" dt="2022-08-03T20:03:26.129" v="43"/>
        <pc:sldMkLst>
          <pc:docMk/>
          <pc:sldMk cId="488888504" sldId="756"/>
        </pc:sldMkLst>
      </pc:sldChg>
      <pc:sldChg chg="add del">
        <pc:chgData name="Mahmud, Heidi" userId="S::hkm3059@lausd.net::321a73c7-5db9-4f7d-9ee1-427c2cd5684b" providerId="AD" clId="Web-{6D9C1E95-0741-FB57-DF14-823059729E74}" dt="2022-08-03T20:03:26.129" v="42"/>
        <pc:sldMkLst>
          <pc:docMk/>
          <pc:sldMk cId="2285805128" sldId="757"/>
        </pc:sldMkLst>
      </pc:sldChg>
      <pc:sldChg chg="add del">
        <pc:chgData name="Mahmud, Heidi" userId="S::hkm3059@lausd.net::321a73c7-5db9-4f7d-9ee1-427c2cd5684b" providerId="AD" clId="Web-{6D9C1E95-0741-FB57-DF14-823059729E74}" dt="2022-08-03T20:03:26.129" v="41"/>
        <pc:sldMkLst>
          <pc:docMk/>
          <pc:sldMk cId="1768609263" sldId="758"/>
        </pc:sldMkLst>
      </pc:sldChg>
      <pc:sldChg chg="add del">
        <pc:chgData name="Mahmud, Heidi" userId="S::hkm3059@lausd.net::321a73c7-5db9-4f7d-9ee1-427c2cd5684b" providerId="AD" clId="Web-{6D9C1E95-0741-FB57-DF14-823059729E74}" dt="2022-08-03T20:03:26.176" v="81"/>
        <pc:sldMkLst>
          <pc:docMk/>
          <pc:sldMk cId="37217179" sldId="759"/>
        </pc:sldMkLst>
      </pc:sldChg>
      <pc:sldMasterChg chg="add addSldLayout">
        <pc:chgData name="Mahmud, Heidi" userId="S::hkm3059@lausd.net::321a73c7-5db9-4f7d-9ee1-427c2cd5684b" providerId="AD" clId="Web-{6D9C1E95-0741-FB57-DF14-823059729E74}" dt="2022-08-03T19:56:43.759" v="39"/>
        <pc:sldMasterMkLst>
          <pc:docMk/>
          <pc:sldMasterMk cId="0" sldId="2147483659"/>
        </pc:sldMasterMkLst>
        <pc:sldLayoutChg chg="add">
          <pc:chgData name="Mahmud, Heidi" userId="S::hkm3059@lausd.net::321a73c7-5db9-4f7d-9ee1-427c2cd5684b" providerId="AD" clId="Web-{6D9C1E95-0741-FB57-DF14-823059729E74}" dt="2022-08-03T19:55:51.867" v="14"/>
          <pc:sldLayoutMkLst>
            <pc:docMk/>
            <pc:sldMasterMk cId="0" sldId="2147483659"/>
            <pc:sldLayoutMk cId="0" sldId="2147483648"/>
          </pc:sldLayoutMkLst>
        </pc:sldLayoutChg>
        <pc:sldLayoutChg chg="add">
          <pc:chgData name="Mahmud, Heidi" userId="S::hkm3059@lausd.net::321a73c7-5db9-4f7d-9ee1-427c2cd5684b" providerId="AD" clId="Web-{6D9C1E95-0741-FB57-DF14-823059729E74}" dt="2022-08-03T19:55:53.523" v="15"/>
          <pc:sldLayoutMkLst>
            <pc:docMk/>
            <pc:sldMasterMk cId="0" sldId="2147483659"/>
            <pc:sldLayoutMk cId="0" sldId="2147483649"/>
          </pc:sldLayoutMkLst>
        </pc:sldLayoutChg>
        <pc:sldLayoutChg chg="add">
          <pc:chgData name="Mahmud, Heidi" userId="S::hkm3059@lausd.net::321a73c7-5db9-4f7d-9ee1-427c2cd5684b" providerId="AD" clId="Web-{6D9C1E95-0741-FB57-DF14-823059729E74}" dt="2022-08-03T19:56:43.759" v="39"/>
          <pc:sldLayoutMkLst>
            <pc:docMk/>
            <pc:sldMasterMk cId="0" sldId="2147483659"/>
            <pc:sldLayoutMk cId="0" sldId="2147483650"/>
          </pc:sldLayoutMkLst>
        </pc:sldLayoutChg>
      </pc:sldMasterChg>
      <pc:sldMasterChg chg="add addSldLayout">
        <pc:chgData name="Mahmud, Heidi" userId="S::hkm3059@lausd.net::321a73c7-5db9-4f7d-9ee1-427c2cd5684b" providerId="AD" clId="Web-{6D9C1E95-0741-FB57-DF14-823059729E74}" dt="2022-08-03T19:54:44.615" v="0"/>
        <pc:sldMasterMkLst>
          <pc:docMk/>
          <pc:sldMasterMk cId="0" sldId="2147483671"/>
        </pc:sldMasterMkLst>
        <pc:sldLayoutChg chg="add">
          <pc:chgData name="Mahmud, Heidi" userId="S::hkm3059@lausd.net::321a73c7-5db9-4f7d-9ee1-427c2cd5684b" providerId="AD" clId="Web-{6D9C1E95-0741-FB57-DF14-823059729E74}" dt="2022-08-03T19:54:44.615" v="0"/>
          <pc:sldLayoutMkLst>
            <pc:docMk/>
            <pc:sldMasterMk cId="0" sldId="2147483671"/>
            <pc:sldLayoutMk cId="0" sldId="2147483660"/>
          </pc:sldLayoutMkLst>
        </pc:sldLayoutChg>
      </pc:sldMasterChg>
      <pc:sldMasterChg chg="replId modSldLayout">
        <pc:chgData name="Mahmud, Heidi" userId="S::hkm3059@lausd.net::321a73c7-5db9-4f7d-9ee1-427c2cd5684b" providerId="AD" clId="Web-{6D9C1E95-0741-FB57-DF14-823059729E74}" dt="2022-08-03T19:56:43.759" v="39"/>
        <pc:sldMasterMkLst>
          <pc:docMk/>
          <pc:sldMasterMk cId="821938161" sldId="2147483729"/>
        </pc:sldMasterMkLst>
        <pc:sldLayoutChg chg="replId">
          <pc:chgData name="Mahmud, Heidi" userId="S::hkm3059@lausd.net::321a73c7-5db9-4f7d-9ee1-427c2cd5684b" providerId="AD" clId="Web-{6D9C1E95-0741-FB57-DF14-823059729E74}" dt="2022-08-03T19:55:51.867" v="14"/>
          <pc:sldLayoutMkLst>
            <pc:docMk/>
            <pc:sldMasterMk cId="821938161" sldId="2147483729"/>
            <pc:sldLayoutMk cId="2839686940" sldId="2147483728"/>
          </pc:sldLayoutMkLst>
        </pc:sldLayoutChg>
        <pc:sldLayoutChg chg="replId">
          <pc:chgData name="Mahmud, Heidi" userId="S::hkm3059@lausd.net::321a73c7-5db9-4f7d-9ee1-427c2cd5684b" providerId="AD" clId="Web-{6D9C1E95-0741-FB57-DF14-823059729E74}" dt="2022-08-03T19:55:53.523" v="15"/>
          <pc:sldLayoutMkLst>
            <pc:docMk/>
            <pc:sldMasterMk cId="821938161" sldId="2147483729"/>
            <pc:sldLayoutMk cId="676048382" sldId="2147483730"/>
          </pc:sldLayoutMkLst>
        </pc:sldLayoutChg>
        <pc:sldLayoutChg chg="replId">
          <pc:chgData name="Mahmud, Heidi" userId="S::hkm3059@lausd.net::321a73c7-5db9-4f7d-9ee1-427c2cd5684b" providerId="AD" clId="Web-{6D9C1E95-0741-FB57-DF14-823059729E74}" dt="2022-08-03T19:56:43.759" v="39"/>
          <pc:sldLayoutMkLst>
            <pc:docMk/>
            <pc:sldMasterMk cId="821938161" sldId="2147483729"/>
            <pc:sldLayoutMk cId="1915331399" sldId="2147483731"/>
          </pc:sldLayoutMkLst>
        </pc:sldLayoutChg>
      </pc:sldMasterChg>
    </pc:docChg>
  </pc:docChgLst>
  <pc:docChgLst>
    <pc:chgData name="Mahmud, Heidi" userId="S::hkm3059@lausd.net::321a73c7-5db9-4f7d-9ee1-427c2cd5684b" providerId="AD" clId="Web-{349EFE06-A61A-74F7-1406-973F42E71F0B}"/>
    <pc:docChg chg="delSld modSld">
      <pc:chgData name="Mahmud, Heidi" userId="S::hkm3059@lausd.net::321a73c7-5db9-4f7d-9ee1-427c2cd5684b" providerId="AD" clId="Web-{349EFE06-A61A-74F7-1406-973F42E71F0B}" dt="2022-08-09T18:10:54.282" v="61"/>
      <pc:docMkLst>
        <pc:docMk/>
      </pc:docMkLst>
      <pc:sldChg chg="del">
        <pc:chgData name="Mahmud, Heidi" userId="S::hkm3059@lausd.net::321a73c7-5db9-4f7d-9ee1-427c2cd5684b" providerId="AD" clId="Web-{349EFE06-A61A-74F7-1406-973F42E71F0B}" dt="2022-08-09T18:10:54.282" v="61"/>
        <pc:sldMkLst>
          <pc:docMk/>
          <pc:sldMk cId="2799088958" sldId="702"/>
        </pc:sldMkLst>
      </pc:sldChg>
      <pc:sldChg chg="addSp delSp modSp modNotes">
        <pc:chgData name="Mahmud, Heidi" userId="S::hkm3059@lausd.net::321a73c7-5db9-4f7d-9ee1-427c2cd5684b" providerId="AD" clId="Web-{349EFE06-A61A-74F7-1406-973F42E71F0B}" dt="2022-08-09T17:52:34.948" v="60" actId="20577"/>
        <pc:sldMkLst>
          <pc:docMk/>
          <pc:sldMk cId="3977300446" sldId="718"/>
        </pc:sldMkLst>
        <pc:spChg chg="mod">
          <ac:chgData name="Mahmud, Heidi" userId="S::hkm3059@lausd.net::321a73c7-5db9-4f7d-9ee1-427c2cd5684b" providerId="AD" clId="Web-{349EFE06-A61A-74F7-1406-973F42E71F0B}" dt="2022-08-09T17:52:34.948" v="60" actId="20577"/>
          <ac:spMkLst>
            <pc:docMk/>
            <pc:sldMk cId="3977300446" sldId="718"/>
            <ac:spMk id="3" creationId="{5976476A-4E02-8CDD-D82A-A5BC6CAB4DFE}"/>
          </ac:spMkLst>
        </pc:spChg>
        <pc:spChg chg="add mod ord">
          <ac:chgData name="Mahmud, Heidi" userId="S::hkm3059@lausd.net::321a73c7-5db9-4f7d-9ee1-427c2cd5684b" providerId="AD" clId="Web-{349EFE06-A61A-74F7-1406-973F42E71F0B}" dt="2022-08-09T17:50:28.725" v="41" actId="1076"/>
          <ac:spMkLst>
            <pc:docMk/>
            <pc:sldMk cId="3977300446" sldId="718"/>
            <ac:spMk id="12" creationId="{5590F03D-B876-22BE-C803-0BB32675110E}"/>
          </ac:spMkLst>
        </pc:spChg>
        <pc:spChg chg="add mod topLvl">
          <ac:chgData name="Mahmud, Heidi" userId="S::hkm3059@lausd.net::321a73c7-5db9-4f7d-9ee1-427c2cd5684b" providerId="AD" clId="Web-{349EFE06-A61A-74F7-1406-973F42E71F0B}" dt="2022-08-09T17:50:36.788" v="42"/>
          <ac:spMkLst>
            <pc:docMk/>
            <pc:sldMk cId="3977300446" sldId="718"/>
            <ac:spMk id="13" creationId="{307D1710-A173-7BA2-67C0-7214D7DE79DD}"/>
          </ac:spMkLst>
        </pc:spChg>
        <pc:grpChg chg="add del mod">
          <ac:chgData name="Mahmud, Heidi" userId="S::hkm3059@lausd.net::321a73c7-5db9-4f7d-9ee1-427c2cd5684b" providerId="AD" clId="Web-{349EFE06-A61A-74F7-1406-973F42E71F0B}" dt="2022-08-09T17:50:36.788" v="42"/>
          <ac:grpSpMkLst>
            <pc:docMk/>
            <pc:sldMk cId="3977300446" sldId="718"/>
            <ac:grpSpMk id="14" creationId="{768FCA54-CEA7-7C5C-CB7A-818C05818EF9}"/>
          </ac:grpSpMkLst>
        </pc:grpChg>
        <pc:grpChg chg="add mod">
          <ac:chgData name="Mahmud, Heidi" userId="S::hkm3059@lausd.net::321a73c7-5db9-4f7d-9ee1-427c2cd5684b" providerId="AD" clId="Web-{349EFE06-A61A-74F7-1406-973F42E71F0B}" dt="2022-08-09T17:51:27.711" v="45" actId="1076"/>
          <ac:grpSpMkLst>
            <pc:docMk/>
            <pc:sldMk cId="3977300446" sldId="718"/>
            <ac:grpSpMk id="15" creationId="{8033B2C8-21AF-9C3E-1216-C04052DAACE7}"/>
          </ac:grpSpMkLst>
        </pc:grpChg>
        <pc:picChg chg="add mod topLvl">
          <ac:chgData name="Mahmud, Heidi" userId="S::hkm3059@lausd.net::321a73c7-5db9-4f7d-9ee1-427c2cd5684b" providerId="AD" clId="Web-{349EFE06-A61A-74F7-1406-973F42E71F0B}" dt="2022-08-09T17:50:36.788" v="42"/>
          <ac:picMkLst>
            <pc:docMk/>
            <pc:sldMk cId="3977300446" sldId="718"/>
            <ac:picMk id="5" creationId="{C0453CAF-30D0-9D8A-33CB-06F7B716A0F3}"/>
          </ac:picMkLst>
        </pc:picChg>
        <pc:picChg chg="del">
          <ac:chgData name="Mahmud, Heidi" userId="S::hkm3059@lausd.net::321a73c7-5db9-4f7d-9ee1-427c2cd5684b" providerId="AD" clId="Web-{349EFE06-A61A-74F7-1406-973F42E71F0B}" dt="2022-08-09T17:50:05.693" v="36"/>
          <ac:picMkLst>
            <pc:docMk/>
            <pc:sldMk cId="3977300446" sldId="718"/>
            <ac:picMk id="7" creationId="{950FADE2-FDA1-7132-FA40-8955E408595B}"/>
          </ac:picMkLst>
        </pc:picChg>
        <pc:picChg chg="del">
          <ac:chgData name="Mahmud, Heidi" userId="S::hkm3059@lausd.net::321a73c7-5db9-4f7d-9ee1-427c2cd5684b" providerId="AD" clId="Web-{349EFE06-A61A-74F7-1406-973F42E71F0B}" dt="2022-08-09T17:50:07.709" v="37"/>
          <ac:picMkLst>
            <pc:docMk/>
            <pc:sldMk cId="3977300446" sldId="718"/>
            <ac:picMk id="11" creationId="{B44A612F-B0FA-D0A7-D13B-22FFAFC3B99E}"/>
          </ac:picMkLst>
        </pc:picChg>
      </pc:sldChg>
    </pc:docChg>
  </pc:docChgLst>
  <pc:docChgLst>
    <pc:chgData name="Wen, Natasha" userId="fa88d1f8-e376-4f37-84ad-a1e0e3e1cb59" providerId="ADAL" clId="{01E1C2C5-CE9F-4635-BC36-AB23234F4768}"/>
    <pc:docChg chg="undo custSel modSld">
      <pc:chgData name="Wen, Natasha" userId="fa88d1f8-e376-4f37-84ad-a1e0e3e1cb59" providerId="ADAL" clId="{01E1C2C5-CE9F-4635-BC36-AB23234F4768}" dt="2022-08-10T21:38:53.203" v="13" actId="20577"/>
      <pc:docMkLst>
        <pc:docMk/>
      </pc:docMkLst>
      <pc:sldChg chg="addSp delSp mod">
        <pc:chgData name="Wen, Natasha" userId="fa88d1f8-e376-4f37-84ad-a1e0e3e1cb59" providerId="ADAL" clId="{01E1C2C5-CE9F-4635-BC36-AB23234F4768}" dt="2022-08-05T19:03:57.099" v="1" actId="22"/>
        <pc:sldMkLst>
          <pc:docMk/>
          <pc:sldMk cId="3587321552" sldId="707"/>
        </pc:sldMkLst>
        <pc:spChg chg="add del">
          <ac:chgData name="Wen, Natasha" userId="fa88d1f8-e376-4f37-84ad-a1e0e3e1cb59" providerId="ADAL" clId="{01E1C2C5-CE9F-4635-BC36-AB23234F4768}" dt="2022-08-05T19:03:57.099" v="1" actId="22"/>
          <ac:spMkLst>
            <pc:docMk/>
            <pc:sldMk cId="3587321552" sldId="707"/>
            <ac:spMk id="10" creationId="{B5DA8565-D028-1DAF-57F9-47850A10CC27}"/>
          </ac:spMkLst>
        </pc:spChg>
      </pc:sldChg>
      <pc:sldChg chg="modNotesTx">
        <pc:chgData name="Wen, Natasha" userId="fa88d1f8-e376-4f37-84ad-a1e0e3e1cb59" providerId="ADAL" clId="{01E1C2C5-CE9F-4635-BC36-AB23234F4768}" dt="2022-08-10T21:38:53.203" v="13" actId="20577"/>
        <pc:sldMkLst>
          <pc:docMk/>
          <pc:sldMk cId="4257946519" sldId="713"/>
        </pc:sldMkLst>
      </pc:sldChg>
      <pc:sldChg chg="modSp mod">
        <pc:chgData name="Wen, Natasha" userId="fa88d1f8-e376-4f37-84ad-a1e0e3e1cb59" providerId="ADAL" clId="{01E1C2C5-CE9F-4635-BC36-AB23234F4768}" dt="2022-08-10T21:18:15.403" v="10" actId="20577"/>
        <pc:sldMkLst>
          <pc:docMk/>
          <pc:sldMk cId="3170009346" sldId="714"/>
        </pc:sldMkLst>
        <pc:spChg chg="mod">
          <ac:chgData name="Wen, Natasha" userId="fa88d1f8-e376-4f37-84ad-a1e0e3e1cb59" providerId="ADAL" clId="{01E1C2C5-CE9F-4635-BC36-AB23234F4768}" dt="2022-08-10T21:18:11.459" v="8" actId="20577"/>
          <ac:spMkLst>
            <pc:docMk/>
            <pc:sldMk cId="3170009346" sldId="714"/>
            <ac:spMk id="11" creationId="{66F05341-5B67-4434-B363-B52AD1CF8C85}"/>
          </ac:spMkLst>
        </pc:spChg>
        <pc:spChg chg="mod">
          <ac:chgData name="Wen, Natasha" userId="fa88d1f8-e376-4f37-84ad-a1e0e3e1cb59" providerId="ADAL" clId="{01E1C2C5-CE9F-4635-BC36-AB23234F4768}" dt="2022-08-10T21:18:15.403" v="10" actId="20577"/>
          <ac:spMkLst>
            <pc:docMk/>
            <pc:sldMk cId="3170009346" sldId="714"/>
            <ac:spMk id="18" creationId="{72B8B460-C40C-4F38-AB86-B5BE93175291}"/>
          </ac:spMkLst>
        </pc:spChg>
      </pc:sldChg>
      <pc:sldChg chg="modSp mod">
        <pc:chgData name="Wen, Natasha" userId="fa88d1f8-e376-4f37-84ad-a1e0e3e1cb59" providerId="ADAL" clId="{01E1C2C5-CE9F-4635-BC36-AB23234F4768}" dt="2022-08-05T19:04:10.417" v="2" actId="27636"/>
        <pc:sldMkLst>
          <pc:docMk/>
          <pc:sldMk cId="2140388629" sldId="775"/>
        </pc:sldMkLst>
        <pc:spChg chg="mod">
          <ac:chgData name="Wen, Natasha" userId="fa88d1f8-e376-4f37-84ad-a1e0e3e1cb59" providerId="ADAL" clId="{01E1C2C5-CE9F-4635-BC36-AB23234F4768}" dt="2022-08-05T19:04:10.417" v="2" actId="27636"/>
          <ac:spMkLst>
            <pc:docMk/>
            <pc:sldMk cId="2140388629" sldId="775"/>
            <ac:spMk id="4" creationId="{70A0161E-65E2-EC1A-EDB7-DE206B86D3EF}"/>
          </ac:spMkLst>
        </pc:spChg>
      </pc:sldChg>
      <pc:sldChg chg="modSp mod">
        <pc:chgData name="Wen, Natasha" userId="fa88d1f8-e376-4f37-84ad-a1e0e3e1cb59" providerId="ADAL" clId="{01E1C2C5-CE9F-4635-BC36-AB23234F4768}" dt="2022-08-05T19:04:21.724" v="3" actId="255"/>
        <pc:sldMkLst>
          <pc:docMk/>
          <pc:sldMk cId="1701303349" sldId="2309"/>
        </pc:sldMkLst>
        <pc:spChg chg="mod">
          <ac:chgData name="Wen, Natasha" userId="fa88d1f8-e376-4f37-84ad-a1e0e3e1cb59" providerId="ADAL" clId="{01E1C2C5-CE9F-4635-BC36-AB23234F4768}" dt="2022-08-05T19:04:21.724" v="3" actId="255"/>
          <ac:spMkLst>
            <pc:docMk/>
            <pc:sldMk cId="1701303349" sldId="2309"/>
            <ac:spMk id="8" creationId="{72A7BE99-2613-4D81-DEB1-33499C233CD4}"/>
          </ac:spMkLst>
        </pc:spChg>
      </pc:sldChg>
    </pc:docChg>
  </pc:docChgLst>
  <pc:docChgLst>
    <pc:chgData name="Mahmud, Heidi" userId="S::hkm3059@lausd.net::321a73c7-5db9-4f7d-9ee1-427c2cd5684b" providerId="AD" clId="Web-{5652A6E0-DCFD-AC21-C8AB-AB2181E3BB4B}"/>
    <pc:docChg chg="addSld delSld modSld sldOrd addMainMaster">
      <pc:chgData name="Mahmud, Heidi" userId="S::hkm3059@lausd.net::321a73c7-5db9-4f7d-9ee1-427c2cd5684b" providerId="AD" clId="Web-{5652A6E0-DCFD-AC21-C8AB-AB2181E3BB4B}" dt="2022-08-04T22:22:06.115" v="178" actId="1076"/>
      <pc:docMkLst>
        <pc:docMk/>
      </pc:docMkLst>
      <pc:sldChg chg="addSp delSp modSp">
        <pc:chgData name="Mahmud, Heidi" userId="S::hkm3059@lausd.net::321a73c7-5db9-4f7d-9ee1-427c2cd5684b" providerId="AD" clId="Web-{5652A6E0-DCFD-AC21-C8AB-AB2181E3BB4B}" dt="2022-08-04T22:22:06.115" v="178" actId="1076"/>
        <pc:sldMkLst>
          <pc:docMk/>
          <pc:sldMk cId="1025178025" sldId="619"/>
        </pc:sldMkLst>
        <pc:spChg chg="del">
          <ac:chgData name="Mahmud, Heidi" userId="S::hkm3059@lausd.net::321a73c7-5db9-4f7d-9ee1-427c2cd5684b" providerId="AD" clId="Web-{5652A6E0-DCFD-AC21-C8AB-AB2181E3BB4B}" dt="2022-08-04T22:17:45.435" v="163"/>
          <ac:spMkLst>
            <pc:docMk/>
            <pc:sldMk cId="1025178025" sldId="619"/>
            <ac:spMk id="10" creationId="{D40E8CAF-61F8-85D2-B94C-C4318938DC5F}"/>
          </ac:spMkLst>
        </pc:spChg>
        <pc:grpChg chg="add del mod">
          <ac:chgData name="Mahmud, Heidi" userId="S::hkm3059@lausd.net::321a73c7-5db9-4f7d-9ee1-427c2cd5684b" providerId="AD" clId="Web-{5652A6E0-DCFD-AC21-C8AB-AB2181E3BB4B}" dt="2022-08-04T22:18:40.702" v="169"/>
          <ac:grpSpMkLst>
            <pc:docMk/>
            <pc:sldMk cId="1025178025" sldId="619"/>
            <ac:grpSpMk id="14" creationId="{7ECFC7AF-E538-682D-FAAF-142A740199F1}"/>
          </ac:grpSpMkLst>
        </pc:grpChg>
        <pc:grpChg chg="add mod">
          <ac:chgData name="Mahmud, Heidi" userId="S::hkm3059@lausd.net::321a73c7-5db9-4f7d-9ee1-427c2cd5684b" providerId="AD" clId="Web-{5652A6E0-DCFD-AC21-C8AB-AB2181E3BB4B}" dt="2022-08-04T22:22:06.115" v="178" actId="1076"/>
          <ac:grpSpMkLst>
            <pc:docMk/>
            <pc:sldMk cId="1025178025" sldId="619"/>
            <ac:grpSpMk id="19" creationId="{3C587C8E-10AE-F583-902F-D56534864654}"/>
          </ac:grpSpMkLst>
        </pc:grpChg>
      </pc:sldChg>
      <pc:sldChg chg="addSp delSp modSp">
        <pc:chgData name="Mahmud, Heidi" userId="S::hkm3059@lausd.net::321a73c7-5db9-4f7d-9ee1-427c2cd5684b" providerId="AD" clId="Web-{5652A6E0-DCFD-AC21-C8AB-AB2181E3BB4B}" dt="2022-08-04T21:53:04.916" v="41" actId="20577"/>
        <pc:sldMkLst>
          <pc:docMk/>
          <pc:sldMk cId="266764895" sldId="709"/>
        </pc:sldMkLst>
        <pc:spChg chg="mod">
          <ac:chgData name="Mahmud, Heidi" userId="S::hkm3059@lausd.net::321a73c7-5db9-4f7d-9ee1-427c2cd5684b" providerId="AD" clId="Web-{5652A6E0-DCFD-AC21-C8AB-AB2181E3BB4B}" dt="2022-08-04T21:52:49.337" v="30" actId="1076"/>
          <ac:spMkLst>
            <pc:docMk/>
            <pc:sldMk cId="266764895" sldId="709"/>
            <ac:spMk id="2" creationId="{9A8E1C12-E83B-5E55-CDE5-BBC1BE5D7865}"/>
          </ac:spMkLst>
        </pc:spChg>
        <pc:spChg chg="del">
          <ac:chgData name="Mahmud, Heidi" userId="S::hkm3059@lausd.net::321a73c7-5db9-4f7d-9ee1-427c2cd5684b" providerId="AD" clId="Web-{5652A6E0-DCFD-AC21-C8AB-AB2181E3BB4B}" dt="2022-08-04T21:52:19.852" v="23"/>
          <ac:spMkLst>
            <pc:docMk/>
            <pc:sldMk cId="266764895" sldId="709"/>
            <ac:spMk id="6" creationId="{B68D273A-DAD4-CD13-EA9C-29204337D173}"/>
          </ac:spMkLst>
        </pc:spChg>
        <pc:spChg chg="mod">
          <ac:chgData name="Mahmud, Heidi" userId="S::hkm3059@lausd.net::321a73c7-5db9-4f7d-9ee1-427c2cd5684b" providerId="AD" clId="Web-{5652A6E0-DCFD-AC21-C8AB-AB2181E3BB4B}" dt="2022-08-04T21:52:41.915" v="29" actId="1076"/>
          <ac:spMkLst>
            <pc:docMk/>
            <pc:sldMk cId="266764895" sldId="709"/>
            <ac:spMk id="9" creationId="{6B3061A4-1F67-81AC-2D55-AB4B2FD130DE}"/>
          </ac:spMkLst>
        </pc:spChg>
        <pc:spChg chg="mod">
          <ac:chgData name="Mahmud, Heidi" userId="S::hkm3059@lausd.net::321a73c7-5db9-4f7d-9ee1-427c2cd5684b" providerId="AD" clId="Web-{5652A6E0-DCFD-AC21-C8AB-AB2181E3BB4B}" dt="2022-08-04T21:53:04.916" v="41" actId="20577"/>
          <ac:spMkLst>
            <pc:docMk/>
            <pc:sldMk cId="266764895" sldId="709"/>
            <ac:spMk id="10" creationId="{19B9E275-AD33-60BB-05F6-C8853BAFDFAA}"/>
          </ac:spMkLst>
        </pc:spChg>
        <pc:spChg chg="mod">
          <ac:chgData name="Mahmud, Heidi" userId="S::hkm3059@lausd.net::321a73c7-5db9-4f7d-9ee1-427c2cd5684b" providerId="AD" clId="Web-{5652A6E0-DCFD-AC21-C8AB-AB2181E3BB4B}" dt="2022-08-04T21:52:49.337" v="31" actId="1076"/>
          <ac:spMkLst>
            <pc:docMk/>
            <pc:sldMk cId="266764895" sldId="709"/>
            <ac:spMk id="11" creationId="{162188A2-5F20-7D60-F0AD-3BABDB1D6DE9}"/>
          </ac:spMkLst>
        </pc:spChg>
        <pc:spChg chg="mod">
          <ac:chgData name="Mahmud, Heidi" userId="S::hkm3059@lausd.net::321a73c7-5db9-4f7d-9ee1-427c2cd5684b" providerId="AD" clId="Web-{5652A6E0-DCFD-AC21-C8AB-AB2181E3BB4B}" dt="2022-08-04T21:52:41.899" v="28" actId="1076"/>
          <ac:spMkLst>
            <pc:docMk/>
            <pc:sldMk cId="266764895" sldId="709"/>
            <ac:spMk id="12" creationId="{8E1B85ED-08AF-9948-8AF3-E55801228A48}"/>
          </ac:spMkLst>
        </pc:spChg>
        <pc:spChg chg="mod">
          <ac:chgData name="Mahmud, Heidi" userId="S::hkm3059@lausd.net::321a73c7-5db9-4f7d-9ee1-427c2cd5684b" providerId="AD" clId="Web-{5652A6E0-DCFD-AC21-C8AB-AB2181E3BB4B}" dt="2022-08-04T21:52:35.493" v="27" actId="1076"/>
          <ac:spMkLst>
            <pc:docMk/>
            <pc:sldMk cId="266764895" sldId="709"/>
            <ac:spMk id="14" creationId="{CEEEF7CD-C2B8-D5E1-6327-3408956CDDD5}"/>
          </ac:spMkLst>
        </pc:spChg>
        <pc:grpChg chg="add mod">
          <ac:chgData name="Mahmud, Heidi" userId="S::hkm3059@lausd.net::321a73c7-5db9-4f7d-9ee1-427c2cd5684b" providerId="AD" clId="Web-{5652A6E0-DCFD-AC21-C8AB-AB2181E3BB4B}" dt="2022-08-04T21:52:28.602" v="25" actId="1076"/>
          <ac:grpSpMkLst>
            <pc:docMk/>
            <pc:sldMk cId="266764895" sldId="709"/>
            <ac:grpSpMk id="13" creationId="{7681980B-2F7A-8449-759C-CCD15C261366}"/>
          </ac:grpSpMkLst>
        </pc:grpChg>
      </pc:sldChg>
      <pc:sldChg chg="addSp delSp del">
        <pc:chgData name="Mahmud, Heidi" userId="S::hkm3059@lausd.net::321a73c7-5db9-4f7d-9ee1-427c2cd5684b" providerId="AD" clId="Web-{5652A6E0-DCFD-AC21-C8AB-AB2181E3BB4B}" dt="2022-08-04T21:52:11.898" v="22"/>
        <pc:sldMkLst>
          <pc:docMk/>
          <pc:sldMk cId="724858757" sldId="710"/>
        </pc:sldMkLst>
        <pc:spChg chg="add del">
          <ac:chgData name="Mahmud, Heidi" userId="S::hkm3059@lausd.net::321a73c7-5db9-4f7d-9ee1-427c2cd5684b" providerId="AD" clId="Web-{5652A6E0-DCFD-AC21-C8AB-AB2181E3BB4B}" dt="2022-08-04T21:51:39.475" v="1"/>
          <ac:spMkLst>
            <pc:docMk/>
            <pc:sldMk cId="724858757" sldId="710"/>
            <ac:spMk id="3" creationId="{E7AE27C9-5B47-5843-53C1-557CDE12CDB4}"/>
          </ac:spMkLst>
        </pc:spChg>
      </pc:sldChg>
      <pc:sldChg chg="ord">
        <pc:chgData name="Mahmud, Heidi" userId="S::hkm3059@lausd.net::321a73c7-5db9-4f7d-9ee1-427c2cd5684b" providerId="AD" clId="Web-{5652A6E0-DCFD-AC21-C8AB-AB2181E3BB4B}" dt="2022-08-04T22:05:07.362" v="158"/>
        <pc:sldMkLst>
          <pc:docMk/>
          <pc:sldMk cId="3977300446" sldId="718"/>
        </pc:sldMkLst>
      </pc:sldChg>
      <pc:sldChg chg="del">
        <pc:chgData name="Mahmud, Heidi" userId="S::hkm3059@lausd.net::321a73c7-5db9-4f7d-9ee1-427c2cd5684b" providerId="AD" clId="Web-{5652A6E0-DCFD-AC21-C8AB-AB2181E3BB4B}" dt="2022-08-04T21:57:08.674" v="72"/>
        <pc:sldMkLst>
          <pc:docMk/>
          <pc:sldMk cId="3567529826" sldId="732"/>
        </pc:sldMkLst>
      </pc:sldChg>
      <pc:sldChg chg="add del">
        <pc:chgData name="Mahmud, Heidi" userId="S::hkm3059@lausd.net::321a73c7-5db9-4f7d-9ee1-427c2cd5684b" providerId="AD" clId="Web-{5652A6E0-DCFD-AC21-C8AB-AB2181E3BB4B}" dt="2022-08-04T21:59:58.914" v="130"/>
        <pc:sldMkLst>
          <pc:docMk/>
          <pc:sldMk cId="1091076943" sldId="733"/>
        </pc:sldMkLst>
      </pc:sldChg>
      <pc:sldChg chg="delSp modSp add del">
        <pc:chgData name="Mahmud, Heidi" userId="S::hkm3059@lausd.net::321a73c7-5db9-4f7d-9ee1-427c2cd5684b" providerId="AD" clId="Web-{5652A6E0-DCFD-AC21-C8AB-AB2181E3BB4B}" dt="2022-08-04T21:59:58.789" v="129"/>
        <pc:sldMkLst>
          <pc:docMk/>
          <pc:sldMk cId="2482663164" sldId="734"/>
        </pc:sldMkLst>
        <pc:spChg chg="mod">
          <ac:chgData name="Mahmud, Heidi" userId="S::hkm3059@lausd.net::321a73c7-5db9-4f7d-9ee1-427c2cd5684b" providerId="AD" clId="Web-{5652A6E0-DCFD-AC21-C8AB-AB2181E3BB4B}" dt="2022-08-04T21:57:01.799" v="71" actId="1076"/>
          <ac:spMkLst>
            <pc:docMk/>
            <pc:sldMk cId="2482663164" sldId="734"/>
            <ac:spMk id="9" creationId="{00000000-0000-0000-0000-000000000000}"/>
          </ac:spMkLst>
        </pc:spChg>
        <pc:picChg chg="del">
          <ac:chgData name="Mahmud, Heidi" userId="S::hkm3059@lausd.net::321a73c7-5db9-4f7d-9ee1-427c2cd5684b" providerId="AD" clId="Web-{5652A6E0-DCFD-AC21-C8AB-AB2181E3BB4B}" dt="2022-08-04T21:56:43.595" v="63"/>
          <ac:picMkLst>
            <pc:docMk/>
            <pc:sldMk cId="2482663164" sldId="734"/>
            <ac:picMk id="2" creationId="{00000000-0000-0000-0000-000000000000}"/>
          </ac:picMkLst>
        </pc:picChg>
        <pc:picChg chg="del">
          <ac:chgData name="Mahmud, Heidi" userId="S::hkm3059@lausd.net::321a73c7-5db9-4f7d-9ee1-427c2cd5684b" providerId="AD" clId="Web-{5652A6E0-DCFD-AC21-C8AB-AB2181E3BB4B}" dt="2022-08-04T21:56:48.704" v="65"/>
          <ac:picMkLst>
            <pc:docMk/>
            <pc:sldMk cId="2482663164" sldId="734"/>
            <ac:picMk id="3" creationId="{00000000-0000-0000-0000-000000000000}"/>
          </ac:picMkLst>
        </pc:picChg>
        <pc:picChg chg="del">
          <ac:chgData name="Mahmud, Heidi" userId="S::hkm3059@lausd.net::321a73c7-5db9-4f7d-9ee1-427c2cd5684b" providerId="AD" clId="Web-{5652A6E0-DCFD-AC21-C8AB-AB2181E3BB4B}" dt="2022-08-04T21:56:49.767" v="66"/>
          <ac:picMkLst>
            <pc:docMk/>
            <pc:sldMk cId="2482663164" sldId="734"/>
            <ac:picMk id="4" creationId="{00000000-0000-0000-0000-000000000000}"/>
          </ac:picMkLst>
        </pc:picChg>
        <pc:picChg chg="del">
          <ac:chgData name="Mahmud, Heidi" userId="S::hkm3059@lausd.net::321a73c7-5db9-4f7d-9ee1-427c2cd5684b" providerId="AD" clId="Web-{5652A6E0-DCFD-AC21-C8AB-AB2181E3BB4B}" dt="2022-08-04T21:56:50.642" v="67"/>
          <ac:picMkLst>
            <pc:docMk/>
            <pc:sldMk cId="2482663164" sldId="734"/>
            <ac:picMk id="5" creationId="{00000000-0000-0000-0000-000000000000}"/>
          </ac:picMkLst>
        </pc:picChg>
        <pc:picChg chg="del">
          <ac:chgData name="Mahmud, Heidi" userId="S::hkm3059@lausd.net::321a73c7-5db9-4f7d-9ee1-427c2cd5684b" providerId="AD" clId="Web-{5652A6E0-DCFD-AC21-C8AB-AB2181E3BB4B}" dt="2022-08-04T21:56:51.580" v="68"/>
          <ac:picMkLst>
            <pc:docMk/>
            <pc:sldMk cId="2482663164" sldId="734"/>
            <ac:picMk id="6" creationId="{00000000-0000-0000-0000-000000000000}"/>
          </ac:picMkLst>
        </pc:picChg>
        <pc:picChg chg="del">
          <ac:chgData name="Mahmud, Heidi" userId="S::hkm3059@lausd.net::321a73c7-5db9-4f7d-9ee1-427c2cd5684b" providerId="AD" clId="Web-{5652A6E0-DCFD-AC21-C8AB-AB2181E3BB4B}" dt="2022-08-04T21:56:52.470" v="69"/>
          <ac:picMkLst>
            <pc:docMk/>
            <pc:sldMk cId="2482663164" sldId="734"/>
            <ac:picMk id="7" creationId="{00000000-0000-0000-0000-000000000000}"/>
          </ac:picMkLst>
        </pc:picChg>
        <pc:picChg chg="del">
          <ac:chgData name="Mahmud, Heidi" userId="S::hkm3059@lausd.net::321a73c7-5db9-4f7d-9ee1-427c2cd5684b" providerId="AD" clId="Web-{5652A6E0-DCFD-AC21-C8AB-AB2181E3BB4B}" dt="2022-08-04T21:56:53.548" v="70"/>
          <ac:picMkLst>
            <pc:docMk/>
            <pc:sldMk cId="2482663164" sldId="734"/>
            <ac:picMk id="8" creationId="{00000000-0000-0000-0000-000000000000}"/>
          </ac:picMkLst>
        </pc:picChg>
      </pc:sldChg>
      <pc:sldChg chg="delSp modSp add del">
        <pc:chgData name="Mahmud, Heidi" userId="S::hkm3059@lausd.net::321a73c7-5db9-4f7d-9ee1-427c2cd5684b" providerId="AD" clId="Web-{5652A6E0-DCFD-AC21-C8AB-AB2181E3BB4B}" dt="2022-08-04T21:59:58.445" v="128"/>
        <pc:sldMkLst>
          <pc:docMk/>
          <pc:sldMk cId="4095438497" sldId="735"/>
        </pc:sldMkLst>
        <pc:spChg chg="del">
          <ac:chgData name="Mahmud, Heidi" userId="S::hkm3059@lausd.net::321a73c7-5db9-4f7d-9ee1-427c2cd5684b" providerId="AD" clId="Web-{5652A6E0-DCFD-AC21-C8AB-AB2181E3BB4B}" dt="2022-08-04T21:56:21.907" v="56"/>
          <ac:spMkLst>
            <pc:docMk/>
            <pc:sldMk cId="4095438497" sldId="735"/>
            <ac:spMk id="74" creationId="{00000000-0000-0000-0000-000000000000}"/>
          </ac:spMkLst>
        </pc:spChg>
        <pc:spChg chg="del">
          <ac:chgData name="Mahmud, Heidi" userId="S::hkm3059@lausd.net::321a73c7-5db9-4f7d-9ee1-427c2cd5684b" providerId="AD" clId="Web-{5652A6E0-DCFD-AC21-C8AB-AB2181E3BB4B}" dt="2022-08-04T21:56:24.110" v="58"/>
          <ac:spMkLst>
            <pc:docMk/>
            <pc:sldMk cId="4095438497" sldId="735"/>
            <ac:spMk id="76" creationId="{00000000-0000-0000-0000-000000000000}"/>
          </ac:spMkLst>
        </pc:spChg>
        <pc:spChg chg="mod">
          <ac:chgData name="Mahmud, Heidi" userId="S::hkm3059@lausd.net::321a73c7-5db9-4f7d-9ee1-427c2cd5684b" providerId="AD" clId="Web-{5652A6E0-DCFD-AC21-C8AB-AB2181E3BB4B}" dt="2022-08-04T21:56:27.891" v="59" actId="1076"/>
          <ac:spMkLst>
            <pc:docMk/>
            <pc:sldMk cId="4095438497" sldId="735"/>
            <ac:spMk id="77" creationId="{00000000-0000-0000-0000-000000000000}"/>
          </ac:spMkLst>
        </pc:spChg>
        <pc:picChg chg="del">
          <ac:chgData name="Mahmud, Heidi" userId="S::hkm3059@lausd.net::321a73c7-5db9-4f7d-9ee1-427c2cd5684b" providerId="AD" clId="Web-{5652A6E0-DCFD-AC21-C8AB-AB2181E3BB4B}" dt="2022-08-04T21:56:17.344" v="52"/>
          <ac:picMkLst>
            <pc:docMk/>
            <pc:sldMk cId="4095438497" sldId="735"/>
            <ac:picMk id="70" creationId="{00000000-0000-0000-0000-000000000000}"/>
          </ac:picMkLst>
        </pc:picChg>
        <pc:picChg chg="del">
          <ac:chgData name="Mahmud, Heidi" userId="S::hkm3059@lausd.net::321a73c7-5db9-4f7d-9ee1-427c2cd5684b" providerId="AD" clId="Web-{5652A6E0-DCFD-AC21-C8AB-AB2181E3BB4B}" dt="2022-08-04T21:56:18.516" v="53"/>
          <ac:picMkLst>
            <pc:docMk/>
            <pc:sldMk cId="4095438497" sldId="735"/>
            <ac:picMk id="71" creationId="{00000000-0000-0000-0000-000000000000}"/>
          </ac:picMkLst>
        </pc:picChg>
        <pc:picChg chg="del">
          <ac:chgData name="Mahmud, Heidi" userId="S::hkm3059@lausd.net::321a73c7-5db9-4f7d-9ee1-427c2cd5684b" providerId="AD" clId="Web-{5652A6E0-DCFD-AC21-C8AB-AB2181E3BB4B}" dt="2022-08-04T21:56:19.750" v="54"/>
          <ac:picMkLst>
            <pc:docMk/>
            <pc:sldMk cId="4095438497" sldId="735"/>
            <ac:picMk id="72" creationId="{00000000-0000-0000-0000-000000000000}"/>
          </ac:picMkLst>
        </pc:picChg>
        <pc:picChg chg="del">
          <ac:chgData name="Mahmud, Heidi" userId="S::hkm3059@lausd.net::321a73c7-5db9-4f7d-9ee1-427c2cd5684b" providerId="AD" clId="Web-{5652A6E0-DCFD-AC21-C8AB-AB2181E3BB4B}" dt="2022-08-04T21:56:20.719" v="55"/>
          <ac:picMkLst>
            <pc:docMk/>
            <pc:sldMk cId="4095438497" sldId="735"/>
            <ac:picMk id="73" creationId="{00000000-0000-0000-0000-000000000000}"/>
          </ac:picMkLst>
        </pc:picChg>
        <pc:picChg chg="del">
          <ac:chgData name="Mahmud, Heidi" userId="S::hkm3059@lausd.net::321a73c7-5db9-4f7d-9ee1-427c2cd5684b" providerId="AD" clId="Web-{5652A6E0-DCFD-AC21-C8AB-AB2181E3BB4B}" dt="2022-08-04T21:56:23.016" v="57"/>
          <ac:picMkLst>
            <pc:docMk/>
            <pc:sldMk cId="4095438497" sldId="735"/>
            <ac:picMk id="75" creationId="{00000000-0000-0000-0000-000000000000}"/>
          </ac:picMkLst>
        </pc:picChg>
      </pc:sldChg>
      <pc:sldChg chg="addSp modSp add del">
        <pc:chgData name="Mahmud, Heidi" userId="S::hkm3059@lausd.net::321a73c7-5db9-4f7d-9ee1-427c2cd5684b" providerId="AD" clId="Web-{5652A6E0-DCFD-AC21-C8AB-AB2181E3BB4B}" dt="2022-08-04T21:59:57.023" v="127"/>
        <pc:sldMkLst>
          <pc:docMk/>
          <pc:sldMk cId="2620225342" sldId="736"/>
        </pc:sldMkLst>
        <pc:spChg chg="mod">
          <ac:chgData name="Mahmud, Heidi" userId="S::hkm3059@lausd.net::321a73c7-5db9-4f7d-9ee1-427c2cd5684b" providerId="AD" clId="Web-{5652A6E0-DCFD-AC21-C8AB-AB2181E3BB4B}" dt="2022-08-04T21:55:23.561" v="48" actId="1076"/>
          <ac:spMkLst>
            <pc:docMk/>
            <pc:sldMk cId="2620225342" sldId="736"/>
            <ac:spMk id="7" creationId="{00000000-0000-0000-0000-000000000000}"/>
          </ac:spMkLst>
        </pc:spChg>
        <pc:grpChg chg="add mod">
          <ac:chgData name="Mahmud, Heidi" userId="S::hkm3059@lausd.net::321a73c7-5db9-4f7d-9ee1-427c2cd5684b" providerId="AD" clId="Web-{5652A6E0-DCFD-AC21-C8AB-AB2181E3BB4B}" dt="2022-08-04T21:55:15.154" v="47" actId="1076"/>
          <ac:grpSpMkLst>
            <pc:docMk/>
            <pc:sldMk cId="2620225342" sldId="736"/>
            <ac:grpSpMk id="71" creationId="{C5FF8394-825D-196B-CB43-AE3442835C76}"/>
          </ac:grpSpMkLst>
        </pc:grpChg>
      </pc:sldChg>
      <pc:sldChg chg="add del">
        <pc:chgData name="Mahmud, Heidi" userId="S::hkm3059@lausd.net::321a73c7-5db9-4f7d-9ee1-427c2cd5684b" providerId="AD" clId="Web-{5652A6E0-DCFD-AC21-C8AB-AB2181E3BB4B}" dt="2022-08-04T21:59:56.383" v="126"/>
        <pc:sldMkLst>
          <pc:docMk/>
          <pc:sldMk cId="4033163229" sldId="737"/>
        </pc:sldMkLst>
      </pc:sldChg>
      <pc:sldChg chg="modSp add del">
        <pc:chgData name="Mahmud, Heidi" userId="S::hkm3059@lausd.net::321a73c7-5db9-4f7d-9ee1-427c2cd5684b" providerId="AD" clId="Web-{5652A6E0-DCFD-AC21-C8AB-AB2181E3BB4B}" dt="2022-08-04T21:59:54.914" v="125"/>
        <pc:sldMkLst>
          <pc:docMk/>
          <pc:sldMk cId="2446386643" sldId="738"/>
        </pc:sldMkLst>
        <pc:spChg chg="mod">
          <ac:chgData name="Mahmud, Heidi" userId="S::hkm3059@lausd.net::321a73c7-5db9-4f7d-9ee1-427c2cd5684b" providerId="AD" clId="Web-{5652A6E0-DCFD-AC21-C8AB-AB2181E3BB4B}" dt="2022-08-04T21:54:14.231" v="44" actId="1076"/>
          <ac:spMkLst>
            <pc:docMk/>
            <pc:sldMk cId="2446386643" sldId="738"/>
            <ac:spMk id="75" creationId="{00000000-0000-0000-0000-000000000000}"/>
          </ac:spMkLst>
        </pc:spChg>
      </pc:sldChg>
      <pc:sldChg chg="add del">
        <pc:chgData name="Mahmud, Heidi" userId="S::hkm3059@lausd.net::321a73c7-5db9-4f7d-9ee1-427c2cd5684b" providerId="AD" clId="Web-{5652A6E0-DCFD-AC21-C8AB-AB2181E3BB4B}" dt="2022-08-04T21:59:53.226" v="124"/>
        <pc:sldMkLst>
          <pc:docMk/>
          <pc:sldMk cId="3655766428" sldId="739"/>
        </pc:sldMkLst>
      </pc:sldChg>
      <pc:sldChg chg="add del">
        <pc:chgData name="Mahmud, Heidi" userId="S::hkm3059@lausd.net::321a73c7-5db9-4f7d-9ee1-427c2cd5684b" providerId="AD" clId="Web-{5652A6E0-DCFD-AC21-C8AB-AB2181E3BB4B}" dt="2022-08-04T21:59:11.006" v="99"/>
        <pc:sldMkLst>
          <pc:docMk/>
          <pc:sldMk cId="3654353480" sldId="740"/>
        </pc:sldMkLst>
      </pc:sldChg>
      <pc:sldChg chg="add del">
        <pc:chgData name="Mahmud, Heidi" userId="S::hkm3059@lausd.net::321a73c7-5db9-4f7d-9ee1-427c2cd5684b" providerId="AD" clId="Web-{5652A6E0-DCFD-AC21-C8AB-AB2181E3BB4B}" dt="2022-08-04T21:59:09.975" v="98"/>
        <pc:sldMkLst>
          <pc:docMk/>
          <pc:sldMk cId="1609029676" sldId="741"/>
        </pc:sldMkLst>
      </pc:sldChg>
      <pc:sldChg chg="add del">
        <pc:chgData name="Mahmud, Heidi" userId="S::hkm3059@lausd.net::321a73c7-5db9-4f7d-9ee1-427c2cd5684b" providerId="AD" clId="Web-{5652A6E0-DCFD-AC21-C8AB-AB2181E3BB4B}" dt="2022-08-04T21:59:09.100" v="97"/>
        <pc:sldMkLst>
          <pc:docMk/>
          <pc:sldMk cId="2825801132" sldId="742"/>
        </pc:sldMkLst>
      </pc:sldChg>
      <pc:sldChg chg="add del">
        <pc:chgData name="Mahmud, Heidi" userId="S::hkm3059@lausd.net::321a73c7-5db9-4f7d-9ee1-427c2cd5684b" providerId="AD" clId="Web-{5652A6E0-DCFD-AC21-C8AB-AB2181E3BB4B}" dt="2022-08-04T21:59:07.600" v="96"/>
        <pc:sldMkLst>
          <pc:docMk/>
          <pc:sldMk cId="2379038165" sldId="743"/>
        </pc:sldMkLst>
      </pc:sldChg>
      <pc:sldChg chg="add del">
        <pc:chgData name="Mahmud, Heidi" userId="S::hkm3059@lausd.net::321a73c7-5db9-4f7d-9ee1-427c2cd5684b" providerId="AD" clId="Web-{5652A6E0-DCFD-AC21-C8AB-AB2181E3BB4B}" dt="2022-08-04T21:59:06.490" v="95"/>
        <pc:sldMkLst>
          <pc:docMk/>
          <pc:sldMk cId="2877508278" sldId="744"/>
        </pc:sldMkLst>
      </pc:sldChg>
      <pc:sldChg chg="add del">
        <pc:chgData name="Mahmud, Heidi" userId="S::hkm3059@lausd.net::321a73c7-5db9-4f7d-9ee1-427c2cd5684b" providerId="AD" clId="Web-{5652A6E0-DCFD-AC21-C8AB-AB2181E3BB4B}" dt="2022-08-04T21:59:05.428" v="94"/>
        <pc:sldMkLst>
          <pc:docMk/>
          <pc:sldMk cId="133737090" sldId="745"/>
        </pc:sldMkLst>
      </pc:sldChg>
      <pc:sldChg chg="add del">
        <pc:chgData name="Mahmud, Heidi" userId="S::hkm3059@lausd.net::321a73c7-5db9-4f7d-9ee1-427c2cd5684b" providerId="AD" clId="Web-{5652A6E0-DCFD-AC21-C8AB-AB2181E3BB4B}" dt="2022-08-04T21:59:03.834" v="93"/>
        <pc:sldMkLst>
          <pc:docMk/>
          <pc:sldMk cId="4066972913" sldId="746"/>
        </pc:sldMkLst>
      </pc:sldChg>
      <pc:sldChg chg="add del">
        <pc:chgData name="Mahmud, Heidi" userId="S::hkm3059@lausd.net::321a73c7-5db9-4f7d-9ee1-427c2cd5684b" providerId="AD" clId="Web-{5652A6E0-DCFD-AC21-C8AB-AB2181E3BB4B}" dt="2022-08-04T21:59:02.740" v="92"/>
        <pc:sldMkLst>
          <pc:docMk/>
          <pc:sldMk cId="764206258" sldId="747"/>
        </pc:sldMkLst>
      </pc:sldChg>
      <pc:sldChg chg="add">
        <pc:chgData name="Mahmud, Heidi" userId="S::hkm3059@lausd.net::321a73c7-5db9-4f7d-9ee1-427c2cd5684b" providerId="AD" clId="Web-{5652A6E0-DCFD-AC21-C8AB-AB2181E3BB4B}" dt="2022-08-04T21:51:54.507" v="17"/>
        <pc:sldMkLst>
          <pc:docMk/>
          <pc:sldMk cId="354584967" sldId="748"/>
        </pc:sldMkLst>
      </pc:sldChg>
      <pc:sldChg chg="add del">
        <pc:chgData name="Mahmud, Heidi" userId="S::hkm3059@lausd.net::321a73c7-5db9-4f7d-9ee1-427c2cd5684b" providerId="AD" clId="Web-{5652A6E0-DCFD-AC21-C8AB-AB2181E3BB4B}" dt="2022-08-04T21:58:12.395" v="79"/>
        <pc:sldMkLst>
          <pc:docMk/>
          <pc:sldMk cId="1946677273" sldId="749"/>
        </pc:sldMkLst>
      </pc:sldChg>
      <pc:sldChg chg="add del">
        <pc:chgData name="Mahmud, Heidi" userId="S::hkm3059@lausd.net::321a73c7-5db9-4f7d-9ee1-427c2cd5684b" providerId="AD" clId="Web-{5652A6E0-DCFD-AC21-C8AB-AB2181E3BB4B}" dt="2022-08-04T21:58:11.723" v="78"/>
        <pc:sldMkLst>
          <pc:docMk/>
          <pc:sldMk cId="1918376965" sldId="750"/>
        </pc:sldMkLst>
      </pc:sldChg>
      <pc:sldChg chg="add del">
        <pc:chgData name="Mahmud, Heidi" userId="S::hkm3059@lausd.net::321a73c7-5db9-4f7d-9ee1-427c2cd5684b" providerId="AD" clId="Web-{5652A6E0-DCFD-AC21-C8AB-AB2181E3BB4B}" dt="2022-08-04T21:58:10.723" v="77"/>
        <pc:sldMkLst>
          <pc:docMk/>
          <pc:sldMk cId="2392527037" sldId="751"/>
        </pc:sldMkLst>
      </pc:sldChg>
      <pc:sldChg chg="add del">
        <pc:chgData name="Mahmud, Heidi" userId="S::hkm3059@lausd.net::321a73c7-5db9-4f7d-9ee1-427c2cd5684b" providerId="AD" clId="Web-{5652A6E0-DCFD-AC21-C8AB-AB2181E3BB4B}" dt="2022-08-04T21:58:09.598" v="76"/>
        <pc:sldMkLst>
          <pc:docMk/>
          <pc:sldMk cId="2456540388" sldId="752"/>
        </pc:sldMkLst>
      </pc:sldChg>
      <pc:sldChg chg="add modNotes">
        <pc:chgData name="Mahmud, Heidi" userId="S::hkm3059@lausd.net::321a73c7-5db9-4f7d-9ee1-427c2cd5684b" providerId="AD" clId="Web-{5652A6E0-DCFD-AC21-C8AB-AB2181E3BB4B}" dt="2022-08-04T22:08:32.916" v="162"/>
        <pc:sldMkLst>
          <pc:docMk/>
          <pc:sldMk cId="571392527" sldId="753"/>
        </pc:sldMkLst>
      </pc:sldChg>
      <pc:sldChg chg="add del">
        <pc:chgData name="Mahmud, Heidi" userId="S::hkm3059@lausd.net::321a73c7-5db9-4f7d-9ee1-427c2cd5684b" providerId="AD" clId="Web-{5652A6E0-DCFD-AC21-C8AB-AB2181E3BB4B}" dt="2022-08-04T21:57:44.316" v="74"/>
        <pc:sldMkLst>
          <pc:docMk/>
          <pc:sldMk cId="2731630930" sldId="753"/>
        </pc:sldMkLst>
      </pc:sldChg>
      <pc:sldChg chg="add del">
        <pc:chgData name="Mahmud, Heidi" userId="S::hkm3059@lausd.net::321a73c7-5db9-4f7d-9ee1-427c2cd5684b" providerId="AD" clId="Web-{5652A6E0-DCFD-AC21-C8AB-AB2181E3BB4B}" dt="2022-08-04T21:58:21.395" v="87"/>
        <pc:sldMkLst>
          <pc:docMk/>
          <pc:sldMk cId="681411949" sldId="754"/>
        </pc:sldMkLst>
      </pc:sldChg>
      <pc:sldChg chg="add">
        <pc:chgData name="Mahmud, Heidi" userId="S::hkm3059@lausd.net::321a73c7-5db9-4f7d-9ee1-427c2cd5684b" providerId="AD" clId="Web-{5652A6E0-DCFD-AC21-C8AB-AB2181E3BB4B}" dt="2022-08-04T21:58:21.676" v="88"/>
        <pc:sldMkLst>
          <pc:docMk/>
          <pc:sldMk cId="4135565642" sldId="754"/>
        </pc:sldMkLst>
      </pc:sldChg>
      <pc:sldChg chg="add del">
        <pc:chgData name="Mahmud, Heidi" userId="S::hkm3059@lausd.net::321a73c7-5db9-4f7d-9ee1-427c2cd5684b" providerId="AD" clId="Web-{5652A6E0-DCFD-AC21-C8AB-AB2181E3BB4B}" dt="2022-08-04T21:58:21.395" v="86"/>
        <pc:sldMkLst>
          <pc:docMk/>
          <pc:sldMk cId="1197295652" sldId="755"/>
        </pc:sldMkLst>
      </pc:sldChg>
      <pc:sldChg chg="add">
        <pc:chgData name="Mahmud, Heidi" userId="S::hkm3059@lausd.net::321a73c7-5db9-4f7d-9ee1-427c2cd5684b" providerId="AD" clId="Web-{5652A6E0-DCFD-AC21-C8AB-AB2181E3BB4B}" dt="2022-08-04T21:58:21.958" v="89"/>
        <pc:sldMkLst>
          <pc:docMk/>
          <pc:sldMk cId="2414371835" sldId="755"/>
        </pc:sldMkLst>
      </pc:sldChg>
      <pc:sldChg chg="add del">
        <pc:chgData name="Mahmud, Heidi" userId="S::hkm3059@lausd.net::321a73c7-5db9-4f7d-9ee1-427c2cd5684b" providerId="AD" clId="Web-{5652A6E0-DCFD-AC21-C8AB-AB2181E3BB4B}" dt="2022-08-04T21:58:21.395" v="85"/>
        <pc:sldMkLst>
          <pc:docMk/>
          <pc:sldMk cId="1486545965" sldId="756"/>
        </pc:sldMkLst>
      </pc:sldChg>
      <pc:sldChg chg="add">
        <pc:chgData name="Mahmud, Heidi" userId="S::hkm3059@lausd.net::321a73c7-5db9-4f7d-9ee1-427c2cd5684b" providerId="AD" clId="Web-{5652A6E0-DCFD-AC21-C8AB-AB2181E3BB4B}" dt="2022-08-04T21:58:22.192" v="90"/>
        <pc:sldMkLst>
          <pc:docMk/>
          <pc:sldMk cId="3119966462" sldId="756"/>
        </pc:sldMkLst>
      </pc:sldChg>
      <pc:sldChg chg="add">
        <pc:chgData name="Mahmud, Heidi" userId="S::hkm3059@lausd.net::321a73c7-5db9-4f7d-9ee1-427c2cd5684b" providerId="AD" clId="Web-{5652A6E0-DCFD-AC21-C8AB-AB2181E3BB4B}" dt="2022-08-04T21:58:22.317" v="91"/>
        <pc:sldMkLst>
          <pc:docMk/>
          <pc:sldMk cId="1725147200" sldId="757"/>
        </pc:sldMkLst>
      </pc:sldChg>
      <pc:sldChg chg="add del">
        <pc:chgData name="Mahmud, Heidi" userId="S::hkm3059@lausd.net::321a73c7-5db9-4f7d-9ee1-427c2cd5684b" providerId="AD" clId="Web-{5652A6E0-DCFD-AC21-C8AB-AB2181E3BB4B}" dt="2022-08-04T21:58:21.380" v="84"/>
        <pc:sldMkLst>
          <pc:docMk/>
          <pc:sldMk cId="2330888146" sldId="757"/>
        </pc:sldMkLst>
      </pc:sldChg>
      <pc:sldChg chg="add del">
        <pc:chgData name="Mahmud, Heidi" userId="S::hkm3059@lausd.net::321a73c7-5db9-4f7d-9ee1-427c2cd5684b" providerId="AD" clId="Web-{5652A6E0-DCFD-AC21-C8AB-AB2181E3BB4B}" dt="2022-08-04T21:59:21.788" v="115"/>
        <pc:sldMkLst>
          <pc:docMk/>
          <pc:sldMk cId="371014904" sldId="758"/>
        </pc:sldMkLst>
      </pc:sldChg>
      <pc:sldChg chg="add">
        <pc:chgData name="Mahmud, Heidi" userId="S::hkm3059@lausd.net::321a73c7-5db9-4f7d-9ee1-427c2cd5684b" providerId="AD" clId="Web-{5652A6E0-DCFD-AC21-C8AB-AB2181E3BB4B}" dt="2022-08-04T21:59:22.085" v="116"/>
        <pc:sldMkLst>
          <pc:docMk/>
          <pc:sldMk cId="2807232081" sldId="758"/>
        </pc:sldMkLst>
      </pc:sldChg>
      <pc:sldChg chg="add">
        <pc:chgData name="Mahmud, Heidi" userId="S::hkm3059@lausd.net::321a73c7-5db9-4f7d-9ee1-427c2cd5684b" providerId="AD" clId="Web-{5652A6E0-DCFD-AC21-C8AB-AB2181E3BB4B}" dt="2022-08-04T21:59:22.413" v="117"/>
        <pc:sldMkLst>
          <pc:docMk/>
          <pc:sldMk cId="1238683849" sldId="759"/>
        </pc:sldMkLst>
      </pc:sldChg>
      <pc:sldChg chg="add del">
        <pc:chgData name="Mahmud, Heidi" userId="S::hkm3059@lausd.net::321a73c7-5db9-4f7d-9ee1-427c2cd5684b" providerId="AD" clId="Web-{5652A6E0-DCFD-AC21-C8AB-AB2181E3BB4B}" dt="2022-08-04T21:59:21.788" v="114"/>
        <pc:sldMkLst>
          <pc:docMk/>
          <pc:sldMk cId="3521825072" sldId="759"/>
        </pc:sldMkLst>
      </pc:sldChg>
      <pc:sldChg chg="add del">
        <pc:chgData name="Mahmud, Heidi" userId="S::hkm3059@lausd.net::321a73c7-5db9-4f7d-9ee1-427c2cd5684b" providerId="AD" clId="Web-{5652A6E0-DCFD-AC21-C8AB-AB2181E3BB4B}" dt="2022-08-04T21:59:21.788" v="113"/>
        <pc:sldMkLst>
          <pc:docMk/>
          <pc:sldMk cId="851052187" sldId="760"/>
        </pc:sldMkLst>
      </pc:sldChg>
      <pc:sldChg chg="add">
        <pc:chgData name="Mahmud, Heidi" userId="S::hkm3059@lausd.net::321a73c7-5db9-4f7d-9ee1-427c2cd5684b" providerId="AD" clId="Web-{5652A6E0-DCFD-AC21-C8AB-AB2181E3BB4B}" dt="2022-08-04T21:59:22.757" v="118"/>
        <pc:sldMkLst>
          <pc:docMk/>
          <pc:sldMk cId="1012586979" sldId="760"/>
        </pc:sldMkLst>
      </pc:sldChg>
      <pc:sldChg chg="add">
        <pc:chgData name="Mahmud, Heidi" userId="S::hkm3059@lausd.net::321a73c7-5db9-4f7d-9ee1-427c2cd5684b" providerId="AD" clId="Web-{5652A6E0-DCFD-AC21-C8AB-AB2181E3BB4B}" dt="2022-08-04T21:59:23.022" v="119"/>
        <pc:sldMkLst>
          <pc:docMk/>
          <pc:sldMk cId="831132096" sldId="761"/>
        </pc:sldMkLst>
      </pc:sldChg>
      <pc:sldChg chg="add del">
        <pc:chgData name="Mahmud, Heidi" userId="S::hkm3059@lausd.net::321a73c7-5db9-4f7d-9ee1-427c2cd5684b" providerId="AD" clId="Web-{5652A6E0-DCFD-AC21-C8AB-AB2181E3BB4B}" dt="2022-08-04T21:59:21.788" v="112"/>
        <pc:sldMkLst>
          <pc:docMk/>
          <pc:sldMk cId="1044694970" sldId="761"/>
        </pc:sldMkLst>
      </pc:sldChg>
      <pc:sldChg chg="add">
        <pc:chgData name="Mahmud, Heidi" userId="S::hkm3059@lausd.net::321a73c7-5db9-4f7d-9ee1-427c2cd5684b" providerId="AD" clId="Web-{5652A6E0-DCFD-AC21-C8AB-AB2181E3BB4B}" dt="2022-08-04T21:59:23.257" v="120"/>
        <pc:sldMkLst>
          <pc:docMk/>
          <pc:sldMk cId="1429309804" sldId="762"/>
        </pc:sldMkLst>
      </pc:sldChg>
      <pc:sldChg chg="add del">
        <pc:chgData name="Mahmud, Heidi" userId="S::hkm3059@lausd.net::321a73c7-5db9-4f7d-9ee1-427c2cd5684b" providerId="AD" clId="Web-{5652A6E0-DCFD-AC21-C8AB-AB2181E3BB4B}" dt="2022-08-04T21:59:21.772" v="111"/>
        <pc:sldMkLst>
          <pc:docMk/>
          <pc:sldMk cId="3331047715" sldId="762"/>
        </pc:sldMkLst>
      </pc:sldChg>
      <pc:sldChg chg="add del">
        <pc:chgData name="Mahmud, Heidi" userId="S::hkm3059@lausd.net::321a73c7-5db9-4f7d-9ee1-427c2cd5684b" providerId="AD" clId="Web-{5652A6E0-DCFD-AC21-C8AB-AB2181E3BB4B}" dt="2022-08-04T21:59:21.772" v="110"/>
        <pc:sldMkLst>
          <pc:docMk/>
          <pc:sldMk cId="1680081014" sldId="763"/>
        </pc:sldMkLst>
      </pc:sldChg>
      <pc:sldChg chg="add">
        <pc:chgData name="Mahmud, Heidi" userId="S::hkm3059@lausd.net::321a73c7-5db9-4f7d-9ee1-427c2cd5684b" providerId="AD" clId="Web-{5652A6E0-DCFD-AC21-C8AB-AB2181E3BB4B}" dt="2022-08-04T21:59:23.585" v="121"/>
        <pc:sldMkLst>
          <pc:docMk/>
          <pc:sldMk cId="3346310326" sldId="763"/>
        </pc:sldMkLst>
      </pc:sldChg>
      <pc:sldChg chg="add">
        <pc:chgData name="Mahmud, Heidi" userId="S::hkm3059@lausd.net::321a73c7-5db9-4f7d-9ee1-427c2cd5684b" providerId="AD" clId="Web-{5652A6E0-DCFD-AC21-C8AB-AB2181E3BB4B}" dt="2022-08-04T21:59:23.850" v="122"/>
        <pc:sldMkLst>
          <pc:docMk/>
          <pc:sldMk cId="1800485092" sldId="764"/>
        </pc:sldMkLst>
      </pc:sldChg>
      <pc:sldChg chg="add del">
        <pc:chgData name="Mahmud, Heidi" userId="S::hkm3059@lausd.net::321a73c7-5db9-4f7d-9ee1-427c2cd5684b" providerId="AD" clId="Web-{5652A6E0-DCFD-AC21-C8AB-AB2181E3BB4B}" dt="2022-08-04T21:59:21.772" v="109"/>
        <pc:sldMkLst>
          <pc:docMk/>
          <pc:sldMk cId="4059772151" sldId="764"/>
        </pc:sldMkLst>
      </pc:sldChg>
      <pc:sldChg chg="add">
        <pc:chgData name="Mahmud, Heidi" userId="S::hkm3059@lausd.net::321a73c7-5db9-4f7d-9ee1-427c2cd5684b" providerId="AD" clId="Web-{5652A6E0-DCFD-AC21-C8AB-AB2181E3BB4B}" dt="2022-08-04T21:59:24.038" v="123"/>
        <pc:sldMkLst>
          <pc:docMk/>
          <pc:sldMk cId="603182973" sldId="765"/>
        </pc:sldMkLst>
      </pc:sldChg>
      <pc:sldChg chg="add del">
        <pc:chgData name="Mahmud, Heidi" userId="S::hkm3059@lausd.net::321a73c7-5db9-4f7d-9ee1-427c2cd5684b" providerId="AD" clId="Web-{5652A6E0-DCFD-AC21-C8AB-AB2181E3BB4B}" dt="2022-08-04T21:59:21.757" v="108"/>
        <pc:sldMkLst>
          <pc:docMk/>
          <pc:sldMk cId="2078915117" sldId="765"/>
        </pc:sldMkLst>
      </pc:sldChg>
      <pc:sldChg chg="add del">
        <pc:chgData name="Mahmud, Heidi" userId="S::hkm3059@lausd.net::321a73c7-5db9-4f7d-9ee1-427c2cd5684b" providerId="AD" clId="Web-{5652A6E0-DCFD-AC21-C8AB-AB2181E3BB4B}" dt="2022-08-04T22:00:10.555" v="144"/>
        <pc:sldMkLst>
          <pc:docMk/>
          <pc:sldMk cId="274368271" sldId="766"/>
        </pc:sldMkLst>
      </pc:sldChg>
      <pc:sldChg chg="add">
        <pc:chgData name="Mahmud, Heidi" userId="S::hkm3059@lausd.net::321a73c7-5db9-4f7d-9ee1-427c2cd5684b" providerId="AD" clId="Web-{5652A6E0-DCFD-AC21-C8AB-AB2181E3BB4B}" dt="2022-08-04T22:00:10.633" v="145"/>
        <pc:sldMkLst>
          <pc:docMk/>
          <pc:sldMk cId="1028769056" sldId="766"/>
        </pc:sldMkLst>
      </pc:sldChg>
      <pc:sldChg chg="add del">
        <pc:chgData name="Mahmud, Heidi" userId="S::hkm3059@lausd.net::321a73c7-5db9-4f7d-9ee1-427c2cd5684b" providerId="AD" clId="Web-{5652A6E0-DCFD-AC21-C8AB-AB2181E3BB4B}" dt="2022-08-04T22:00:10.555" v="143"/>
        <pc:sldMkLst>
          <pc:docMk/>
          <pc:sldMk cId="3102867049" sldId="767"/>
        </pc:sldMkLst>
      </pc:sldChg>
      <pc:sldChg chg="add">
        <pc:chgData name="Mahmud, Heidi" userId="S::hkm3059@lausd.net::321a73c7-5db9-4f7d-9ee1-427c2cd5684b" providerId="AD" clId="Web-{5652A6E0-DCFD-AC21-C8AB-AB2181E3BB4B}" dt="2022-08-04T22:00:11.164" v="146"/>
        <pc:sldMkLst>
          <pc:docMk/>
          <pc:sldMk cId="3817800256" sldId="767"/>
        </pc:sldMkLst>
      </pc:sldChg>
      <pc:sldChg chg="add del">
        <pc:chgData name="Mahmud, Heidi" userId="S::hkm3059@lausd.net::321a73c7-5db9-4f7d-9ee1-427c2cd5684b" providerId="AD" clId="Web-{5652A6E0-DCFD-AC21-C8AB-AB2181E3BB4B}" dt="2022-08-04T22:00:10.539" v="142"/>
        <pc:sldMkLst>
          <pc:docMk/>
          <pc:sldMk cId="1969964107" sldId="768"/>
        </pc:sldMkLst>
      </pc:sldChg>
      <pc:sldChg chg="modSp add">
        <pc:chgData name="Mahmud, Heidi" userId="S::hkm3059@lausd.net::321a73c7-5db9-4f7d-9ee1-427c2cd5684b" providerId="AD" clId="Web-{5652A6E0-DCFD-AC21-C8AB-AB2181E3BB4B}" dt="2022-08-04T22:00:27.493" v="154" actId="14100"/>
        <pc:sldMkLst>
          <pc:docMk/>
          <pc:sldMk cId="2417801963" sldId="768"/>
        </pc:sldMkLst>
        <pc:spChg chg="mod">
          <ac:chgData name="Mahmud, Heidi" userId="S::hkm3059@lausd.net::321a73c7-5db9-4f7d-9ee1-427c2cd5684b" providerId="AD" clId="Web-{5652A6E0-DCFD-AC21-C8AB-AB2181E3BB4B}" dt="2022-08-04T22:00:27.493" v="154" actId="14100"/>
          <ac:spMkLst>
            <pc:docMk/>
            <pc:sldMk cId="2417801963" sldId="768"/>
            <ac:spMk id="77" creationId="{00000000-0000-0000-0000-000000000000}"/>
          </ac:spMkLst>
        </pc:spChg>
      </pc:sldChg>
      <pc:sldChg chg="add del">
        <pc:chgData name="Mahmud, Heidi" userId="S::hkm3059@lausd.net::321a73c7-5db9-4f7d-9ee1-427c2cd5684b" providerId="AD" clId="Web-{5652A6E0-DCFD-AC21-C8AB-AB2181E3BB4B}" dt="2022-08-04T22:00:10.539" v="141"/>
        <pc:sldMkLst>
          <pc:docMk/>
          <pc:sldMk cId="436151082" sldId="769"/>
        </pc:sldMkLst>
      </pc:sldChg>
      <pc:sldChg chg="add">
        <pc:chgData name="Mahmud, Heidi" userId="S::hkm3059@lausd.net::321a73c7-5db9-4f7d-9ee1-427c2cd5684b" providerId="AD" clId="Web-{5652A6E0-DCFD-AC21-C8AB-AB2181E3BB4B}" dt="2022-08-04T22:00:11.946" v="148"/>
        <pc:sldMkLst>
          <pc:docMk/>
          <pc:sldMk cId="1220919264" sldId="769"/>
        </pc:sldMkLst>
      </pc:sldChg>
      <pc:sldChg chg="add">
        <pc:chgData name="Mahmud, Heidi" userId="S::hkm3059@lausd.net::321a73c7-5db9-4f7d-9ee1-427c2cd5684b" providerId="AD" clId="Web-{5652A6E0-DCFD-AC21-C8AB-AB2181E3BB4B}" dt="2022-08-04T22:00:12.180" v="149"/>
        <pc:sldMkLst>
          <pc:docMk/>
          <pc:sldMk cId="709826415" sldId="770"/>
        </pc:sldMkLst>
      </pc:sldChg>
      <pc:sldChg chg="add del">
        <pc:chgData name="Mahmud, Heidi" userId="S::hkm3059@lausd.net::321a73c7-5db9-4f7d-9ee1-427c2cd5684b" providerId="AD" clId="Web-{5652A6E0-DCFD-AC21-C8AB-AB2181E3BB4B}" dt="2022-08-04T22:00:10.539" v="140"/>
        <pc:sldMkLst>
          <pc:docMk/>
          <pc:sldMk cId="1491323782" sldId="770"/>
        </pc:sldMkLst>
      </pc:sldChg>
      <pc:sldChg chg="add del">
        <pc:chgData name="Mahmud, Heidi" userId="S::hkm3059@lausd.net::321a73c7-5db9-4f7d-9ee1-427c2cd5684b" providerId="AD" clId="Web-{5652A6E0-DCFD-AC21-C8AB-AB2181E3BB4B}" dt="2022-08-04T22:00:10.539" v="139"/>
        <pc:sldMkLst>
          <pc:docMk/>
          <pc:sldMk cId="973459129" sldId="771"/>
        </pc:sldMkLst>
      </pc:sldChg>
      <pc:sldChg chg="add">
        <pc:chgData name="Mahmud, Heidi" userId="S::hkm3059@lausd.net::321a73c7-5db9-4f7d-9ee1-427c2cd5684b" providerId="AD" clId="Web-{5652A6E0-DCFD-AC21-C8AB-AB2181E3BB4B}" dt="2022-08-04T22:00:12.680" v="150"/>
        <pc:sldMkLst>
          <pc:docMk/>
          <pc:sldMk cId="4175170523" sldId="771"/>
        </pc:sldMkLst>
      </pc:sldChg>
      <pc:sldChg chg="add del">
        <pc:chgData name="Mahmud, Heidi" userId="S::hkm3059@lausd.net::321a73c7-5db9-4f7d-9ee1-427c2cd5684b" providerId="AD" clId="Web-{5652A6E0-DCFD-AC21-C8AB-AB2181E3BB4B}" dt="2022-08-04T22:00:10.524" v="138"/>
        <pc:sldMkLst>
          <pc:docMk/>
          <pc:sldMk cId="1401363772" sldId="772"/>
        </pc:sldMkLst>
      </pc:sldChg>
      <pc:sldChg chg="add">
        <pc:chgData name="Mahmud, Heidi" userId="S::hkm3059@lausd.net::321a73c7-5db9-4f7d-9ee1-427c2cd5684b" providerId="AD" clId="Web-{5652A6E0-DCFD-AC21-C8AB-AB2181E3BB4B}" dt="2022-08-04T22:00:12.852" v="151"/>
        <pc:sldMkLst>
          <pc:docMk/>
          <pc:sldMk cId="3940434897" sldId="772"/>
        </pc:sldMkLst>
      </pc:sldChg>
      <pc:sldChg chg="new del">
        <pc:chgData name="Mahmud, Heidi" userId="S::hkm3059@lausd.net::321a73c7-5db9-4f7d-9ee1-427c2cd5684b" providerId="AD" clId="Web-{5652A6E0-DCFD-AC21-C8AB-AB2181E3BB4B}" dt="2022-08-04T22:00:42.900" v="157"/>
        <pc:sldMkLst>
          <pc:docMk/>
          <pc:sldMk cId="1796526988" sldId="773"/>
        </pc:sldMkLst>
      </pc:sldChg>
      <pc:sldChg chg="add">
        <pc:chgData name="Mahmud, Heidi" userId="S::hkm3059@lausd.net::321a73c7-5db9-4f7d-9ee1-427c2cd5684b" providerId="AD" clId="Web-{5652A6E0-DCFD-AC21-C8AB-AB2181E3BB4B}" dt="2022-08-04T22:00:40.415" v="156"/>
        <pc:sldMkLst>
          <pc:docMk/>
          <pc:sldMk cId="2642386931" sldId="774"/>
        </pc:sldMkLst>
      </pc:sldChg>
      <pc:sldMasterChg chg="addSldLayout delSldLayout">
        <pc:chgData name="Mahmud, Heidi" userId="S::hkm3059@lausd.net::321a73c7-5db9-4f7d-9ee1-427c2cd5684b" providerId="AD" clId="Web-{5652A6E0-DCFD-AC21-C8AB-AB2181E3BB4B}" dt="2022-08-04T21:58:21.395" v="87"/>
        <pc:sldMasterMkLst>
          <pc:docMk/>
          <pc:sldMasterMk cId="821938161" sldId="2147483715"/>
        </pc:sldMasterMkLst>
        <pc:sldLayoutChg chg="add del replId">
          <pc:chgData name="Mahmud, Heidi" userId="S::hkm3059@lausd.net::321a73c7-5db9-4f7d-9ee1-427c2cd5684b" providerId="AD" clId="Web-{5652A6E0-DCFD-AC21-C8AB-AB2181E3BB4B}" dt="2022-08-04T21:58:21.395" v="87"/>
          <pc:sldLayoutMkLst>
            <pc:docMk/>
            <pc:sldMasterMk cId="821938161" sldId="2147483715"/>
            <pc:sldLayoutMk cId="2644476549" sldId="2147483733"/>
          </pc:sldLayoutMkLst>
        </pc:sldLayoutChg>
      </pc:sldMasterChg>
      <pc:sldMasterChg chg="addSldLayout">
        <pc:chgData name="Mahmud, Heidi" userId="S::hkm3059@lausd.net::321a73c7-5db9-4f7d-9ee1-427c2cd5684b" providerId="AD" clId="Web-{5652A6E0-DCFD-AC21-C8AB-AB2181E3BB4B}" dt="2022-08-04T21:51:50.507" v="3"/>
        <pc:sldMasterMkLst>
          <pc:docMk/>
          <pc:sldMasterMk cId="821938161" sldId="2147483729"/>
        </pc:sldMasterMkLst>
        <pc:sldLayoutChg chg="add">
          <pc:chgData name="Mahmud, Heidi" userId="S::hkm3059@lausd.net::321a73c7-5db9-4f7d-9ee1-427c2cd5684b" providerId="AD" clId="Web-{5652A6E0-DCFD-AC21-C8AB-AB2181E3BB4B}" dt="2022-08-04T21:51:50.507" v="3"/>
          <pc:sldLayoutMkLst>
            <pc:docMk/>
            <pc:sldMasterMk cId="821938161" sldId="2147483729"/>
            <pc:sldLayoutMk cId="2172667913" sldId="2147483732"/>
          </pc:sldLayoutMkLst>
        </pc:sldLayoutChg>
      </pc:sldMasterChg>
      <pc:sldMasterChg chg="add addSldLayout">
        <pc:chgData name="Mahmud, Heidi" userId="S::hkm3059@lausd.net::321a73c7-5db9-4f7d-9ee1-427c2cd5684b" providerId="AD" clId="Web-{5652A6E0-DCFD-AC21-C8AB-AB2181E3BB4B}" dt="2022-08-04T22:00:40.415" v="156"/>
        <pc:sldMasterMkLst>
          <pc:docMk/>
          <pc:sldMasterMk cId="0" sldId="2147483733"/>
        </pc:sldMasterMkLst>
        <pc:sldLayoutChg chg="add">
          <pc:chgData name="Mahmud, Heidi" userId="S::hkm3059@lausd.net::321a73c7-5db9-4f7d-9ee1-427c2cd5684b" providerId="AD" clId="Web-{5652A6E0-DCFD-AC21-C8AB-AB2181E3BB4B}" dt="2022-08-04T21:58:21.676" v="88"/>
          <pc:sldLayoutMkLst>
            <pc:docMk/>
            <pc:sldMasterMk cId="0" sldId="2147483733"/>
            <pc:sldLayoutMk cId="0" sldId="2147483661"/>
          </pc:sldLayoutMkLst>
        </pc:sldLayoutChg>
        <pc:sldLayoutChg chg="add">
          <pc:chgData name="Mahmud, Heidi" userId="S::hkm3059@lausd.net::321a73c7-5db9-4f7d-9ee1-427c2cd5684b" providerId="AD" clId="Web-{5652A6E0-DCFD-AC21-C8AB-AB2181E3BB4B}" dt="2022-08-04T21:58:21.676" v="88"/>
          <pc:sldLayoutMkLst>
            <pc:docMk/>
            <pc:sldMasterMk cId="0" sldId="2147483733"/>
            <pc:sldLayoutMk cId="0" sldId="2147483662"/>
          </pc:sldLayoutMkLst>
        </pc:sldLayoutChg>
        <pc:sldLayoutChg chg="add">
          <pc:chgData name="Mahmud, Heidi" userId="S::hkm3059@lausd.net::321a73c7-5db9-4f7d-9ee1-427c2cd5684b" providerId="AD" clId="Web-{5652A6E0-DCFD-AC21-C8AB-AB2181E3BB4B}" dt="2022-08-04T21:58:21.676" v="88"/>
          <pc:sldLayoutMkLst>
            <pc:docMk/>
            <pc:sldMasterMk cId="0" sldId="2147483733"/>
            <pc:sldLayoutMk cId="0" sldId="2147483663"/>
          </pc:sldLayoutMkLst>
        </pc:sldLayoutChg>
        <pc:sldLayoutChg chg="add">
          <pc:chgData name="Mahmud, Heidi" userId="S::hkm3059@lausd.net::321a73c7-5db9-4f7d-9ee1-427c2cd5684b" providerId="AD" clId="Web-{5652A6E0-DCFD-AC21-C8AB-AB2181E3BB4B}" dt="2022-08-04T21:58:21.676" v="88"/>
          <pc:sldLayoutMkLst>
            <pc:docMk/>
            <pc:sldMasterMk cId="0" sldId="2147483733"/>
            <pc:sldLayoutMk cId="0" sldId="2147483664"/>
          </pc:sldLayoutMkLst>
        </pc:sldLayoutChg>
        <pc:sldLayoutChg chg="add">
          <pc:chgData name="Mahmud, Heidi" userId="S::hkm3059@lausd.net::321a73c7-5db9-4f7d-9ee1-427c2cd5684b" providerId="AD" clId="Web-{5652A6E0-DCFD-AC21-C8AB-AB2181E3BB4B}" dt="2022-08-04T21:58:21.676" v="88"/>
          <pc:sldLayoutMkLst>
            <pc:docMk/>
            <pc:sldMasterMk cId="0" sldId="2147483733"/>
            <pc:sldLayoutMk cId="0" sldId="2147483665"/>
          </pc:sldLayoutMkLst>
        </pc:sldLayoutChg>
        <pc:sldLayoutChg chg="add">
          <pc:chgData name="Mahmud, Heidi" userId="S::hkm3059@lausd.net::321a73c7-5db9-4f7d-9ee1-427c2cd5684b" providerId="AD" clId="Web-{5652A6E0-DCFD-AC21-C8AB-AB2181E3BB4B}" dt="2022-08-04T22:00:40.415" v="156"/>
          <pc:sldLayoutMkLst>
            <pc:docMk/>
            <pc:sldMasterMk cId="0" sldId="2147483733"/>
            <pc:sldLayoutMk cId="480531795" sldId="2147483666"/>
          </pc:sldLayoutMkLst>
        </pc:sldLayoutChg>
      </pc:sldMasterChg>
    </pc:docChg>
  </pc:docChgLst>
  <pc:docChgLst>
    <pc:chgData name="Mahmud, Heidi" userId="S::hkm3059@lausd.net::321a73c7-5db9-4f7d-9ee1-427c2cd5684b" providerId="AD" clId="Web-{23F1B6BF-85B7-9C7D-CE7A-27003819D05B}"/>
    <pc:docChg chg="modSld">
      <pc:chgData name="Mahmud, Heidi" userId="S::hkm3059@lausd.net::321a73c7-5db9-4f7d-9ee1-427c2cd5684b" providerId="AD" clId="Web-{23F1B6BF-85B7-9C7D-CE7A-27003819D05B}" dt="2022-08-10T19:09:54.053" v="149" actId="1076"/>
      <pc:docMkLst>
        <pc:docMk/>
      </pc:docMkLst>
      <pc:sldChg chg="addSp delSp modSp">
        <pc:chgData name="Mahmud, Heidi" userId="S::hkm3059@lausd.net::321a73c7-5db9-4f7d-9ee1-427c2cd5684b" providerId="AD" clId="Web-{23F1B6BF-85B7-9C7D-CE7A-27003819D05B}" dt="2022-08-10T18:54:31.376" v="42" actId="1076"/>
        <pc:sldMkLst>
          <pc:docMk/>
          <pc:sldMk cId="266764895" sldId="709"/>
        </pc:sldMkLst>
        <pc:spChg chg="mod">
          <ac:chgData name="Mahmud, Heidi" userId="S::hkm3059@lausd.net::321a73c7-5db9-4f7d-9ee1-427c2cd5684b" providerId="AD" clId="Web-{23F1B6BF-85B7-9C7D-CE7A-27003819D05B}" dt="2022-08-10T18:54:31.376" v="42" actId="1076"/>
          <ac:spMkLst>
            <pc:docMk/>
            <pc:sldMk cId="266764895" sldId="709"/>
            <ac:spMk id="2" creationId="{9A8E1C12-E83B-5E55-CDE5-BBC1BE5D7865}"/>
          </ac:spMkLst>
        </pc:spChg>
        <pc:spChg chg="del">
          <ac:chgData name="Mahmud, Heidi" userId="S::hkm3059@lausd.net::321a73c7-5db9-4f7d-9ee1-427c2cd5684b" providerId="AD" clId="Web-{23F1B6BF-85B7-9C7D-CE7A-27003819D05B}" dt="2022-08-10T18:50:50.274" v="3"/>
          <ac:spMkLst>
            <pc:docMk/>
            <pc:sldMk cId="266764895" sldId="709"/>
            <ac:spMk id="9" creationId="{6B3061A4-1F67-81AC-2D55-AB4B2FD130DE}"/>
          </ac:spMkLst>
        </pc:spChg>
        <pc:spChg chg="del">
          <ac:chgData name="Mahmud, Heidi" userId="S::hkm3059@lausd.net::321a73c7-5db9-4f7d-9ee1-427c2cd5684b" providerId="AD" clId="Web-{23F1B6BF-85B7-9C7D-CE7A-27003819D05B}" dt="2022-08-10T18:53:07.779" v="30"/>
          <ac:spMkLst>
            <pc:docMk/>
            <pc:sldMk cId="266764895" sldId="709"/>
            <ac:spMk id="11" creationId="{162188A2-5F20-7D60-F0AD-3BABDB1D6DE9}"/>
          </ac:spMkLst>
        </pc:spChg>
        <pc:spChg chg="mod">
          <ac:chgData name="Mahmud, Heidi" userId="S::hkm3059@lausd.net::321a73c7-5db9-4f7d-9ee1-427c2cd5684b" providerId="AD" clId="Web-{23F1B6BF-85B7-9C7D-CE7A-27003819D05B}" dt="2022-08-10T18:52:19.074" v="18" actId="1076"/>
          <ac:spMkLst>
            <pc:docMk/>
            <pc:sldMk cId="266764895" sldId="709"/>
            <ac:spMk id="12" creationId="{8E1B85ED-08AF-9948-8AF3-E55801228A48}"/>
          </ac:spMkLst>
        </pc:spChg>
        <pc:picChg chg="add mod modCrop">
          <ac:chgData name="Mahmud, Heidi" userId="S::hkm3059@lausd.net::321a73c7-5db9-4f7d-9ee1-427c2cd5684b" providerId="AD" clId="Web-{23F1B6BF-85B7-9C7D-CE7A-27003819D05B}" dt="2022-08-10T18:54:11.140" v="39"/>
          <ac:picMkLst>
            <pc:docMk/>
            <pc:sldMk cId="266764895" sldId="709"/>
            <ac:picMk id="3" creationId="{A6D9BEC0-EC17-21CE-CC8D-BC02D2D78028}"/>
          </ac:picMkLst>
        </pc:picChg>
        <pc:picChg chg="add mod">
          <ac:chgData name="Mahmud, Heidi" userId="S::hkm3059@lausd.net::321a73c7-5db9-4f7d-9ee1-427c2cd5684b" providerId="AD" clId="Web-{23F1B6BF-85B7-9C7D-CE7A-27003819D05B}" dt="2022-08-10T18:54:26.297" v="41" actId="1076"/>
          <ac:picMkLst>
            <pc:docMk/>
            <pc:sldMk cId="266764895" sldId="709"/>
            <ac:picMk id="6" creationId="{A5EABD80-10D0-F6D9-6BCD-93EC36B15C2C}"/>
          </ac:picMkLst>
        </pc:picChg>
      </pc:sldChg>
      <pc:sldChg chg="modSp">
        <pc:chgData name="Mahmud, Heidi" userId="S::hkm3059@lausd.net::321a73c7-5db9-4f7d-9ee1-427c2cd5684b" providerId="AD" clId="Web-{23F1B6BF-85B7-9C7D-CE7A-27003819D05B}" dt="2022-08-10T19:09:54.053" v="149" actId="1076"/>
        <pc:sldMkLst>
          <pc:docMk/>
          <pc:sldMk cId="3977300446" sldId="718"/>
        </pc:sldMkLst>
        <pc:spChg chg="mod">
          <ac:chgData name="Mahmud, Heidi" userId="S::hkm3059@lausd.net::321a73c7-5db9-4f7d-9ee1-427c2cd5684b" providerId="AD" clId="Web-{23F1B6BF-85B7-9C7D-CE7A-27003819D05B}" dt="2022-08-10T19:09:48.676" v="148" actId="20577"/>
          <ac:spMkLst>
            <pc:docMk/>
            <pc:sldMk cId="3977300446" sldId="718"/>
            <ac:spMk id="3" creationId="{5976476A-4E02-8CDD-D82A-A5BC6CAB4DFE}"/>
          </ac:spMkLst>
        </pc:spChg>
        <pc:spChg chg="mod">
          <ac:chgData name="Mahmud, Heidi" userId="S::hkm3059@lausd.net::321a73c7-5db9-4f7d-9ee1-427c2cd5684b" providerId="AD" clId="Web-{23F1B6BF-85B7-9C7D-CE7A-27003819D05B}" dt="2022-08-10T19:09:54.053" v="149" actId="1076"/>
          <ac:spMkLst>
            <pc:docMk/>
            <pc:sldMk cId="3977300446" sldId="718"/>
            <ac:spMk id="10" creationId="{08C3FF74-34AC-4A5D-B49D-9E65F99D3408}"/>
          </ac:spMkLst>
        </pc:spChg>
      </pc:sldChg>
    </pc:docChg>
  </pc:docChgLst>
  <pc:docChgLst>
    <pc:chgData name="Mahmud, Heidi" userId="S::hkm3059@lausd.net::321a73c7-5db9-4f7d-9ee1-427c2cd5684b" providerId="AD" clId="Web-{A2FBC9AA-A1AC-77F2-9552-B3AB9A485C6F}"/>
    <pc:docChg chg="modSld">
      <pc:chgData name="Mahmud, Heidi" userId="S::hkm3059@lausd.net::321a73c7-5db9-4f7d-9ee1-427c2cd5684b" providerId="AD" clId="Web-{A2FBC9AA-A1AC-77F2-9552-B3AB9A485C6F}" dt="2022-08-08T18:06:10.807" v="0" actId="20577"/>
      <pc:docMkLst>
        <pc:docMk/>
      </pc:docMkLst>
      <pc:sldChg chg="modSp">
        <pc:chgData name="Mahmud, Heidi" userId="S::hkm3059@lausd.net::321a73c7-5db9-4f7d-9ee1-427c2cd5684b" providerId="AD" clId="Web-{A2FBC9AA-A1AC-77F2-9552-B3AB9A485C6F}" dt="2022-08-08T18:06:10.807" v="0" actId="20577"/>
        <pc:sldMkLst>
          <pc:docMk/>
          <pc:sldMk cId="3977300446" sldId="718"/>
        </pc:sldMkLst>
        <pc:spChg chg="mod">
          <ac:chgData name="Mahmud, Heidi" userId="S::hkm3059@lausd.net::321a73c7-5db9-4f7d-9ee1-427c2cd5684b" providerId="AD" clId="Web-{A2FBC9AA-A1AC-77F2-9552-B3AB9A485C6F}" dt="2022-08-08T18:06:10.807" v="0" actId="20577"/>
          <ac:spMkLst>
            <pc:docMk/>
            <pc:sldMk cId="3977300446" sldId="718"/>
            <ac:spMk id="3" creationId="{5976476A-4E02-8CDD-D82A-A5BC6CAB4DFE}"/>
          </ac:spMkLst>
        </pc:spChg>
      </pc:sldChg>
    </pc:docChg>
  </pc:docChgLst>
  <pc:docChgLst>
    <pc:chgData name="Mahmud, Heidi" userId="S::hkm3059@lausd.net::321a73c7-5db9-4f7d-9ee1-427c2cd5684b" providerId="AD" clId="Web-{F1B001CC-E63E-4F88-49C6-C10A5F344808}"/>
    <pc:docChg chg="modSld">
      <pc:chgData name="Mahmud, Heidi" userId="S::hkm3059@lausd.net::321a73c7-5db9-4f7d-9ee1-427c2cd5684b" providerId="AD" clId="Web-{F1B001CC-E63E-4F88-49C6-C10A5F344808}" dt="2022-08-10T22:28:11.306" v="71" actId="20577"/>
      <pc:docMkLst>
        <pc:docMk/>
      </pc:docMkLst>
      <pc:sldChg chg="modSp">
        <pc:chgData name="Mahmud, Heidi" userId="S::hkm3059@lausd.net::321a73c7-5db9-4f7d-9ee1-427c2cd5684b" providerId="AD" clId="Web-{F1B001CC-E63E-4F88-49C6-C10A5F344808}" dt="2022-08-10T22:28:11.306" v="71" actId="20577"/>
        <pc:sldMkLst>
          <pc:docMk/>
          <pc:sldMk cId="266764895" sldId="709"/>
        </pc:sldMkLst>
        <pc:spChg chg="mod">
          <ac:chgData name="Mahmud, Heidi" userId="S::hkm3059@lausd.net::321a73c7-5db9-4f7d-9ee1-427c2cd5684b" providerId="AD" clId="Web-{F1B001CC-E63E-4F88-49C6-C10A5F344808}" dt="2022-08-10T21:47:54.786" v="12" actId="20577"/>
          <ac:spMkLst>
            <pc:docMk/>
            <pc:sldMk cId="266764895" sldId="709"/>
            <ac:spMk id="2" creationId="{9A8E1C12-E83B-5E55-CDE5-BBC1BE5D7865}"/>
          </ac:spMkLst>
        </pc:spChg>
        <pc:spChg chg="mod">
          <ac:chgData name="Mahmud, Heidi" userId="S::hkm3059@lausd.net::321a73c7-5db9-4f7d-9ee1-427c2cd5684b" providerId="AD" clId="Web-{F1B001CC-E63E-4F88-49C6-C10A5F344808}" dt="2022-08-10T22:08:02.041" v="67" actId="1076"/>
          <ac:spMkLst>
            <pc:docMk/>
            <pc:sldMk cId="266764895" sldId="709"/>
            <ac:spMk id="10" creationId="{19B9E275-AD33-60BB-05F6-C8853BAFDFAA}"/>
          </ac:spMkLst>
        </pc:spChg>
        <pc:spChg chg="mod">
          <ac:chgData name="Mahmud, Heidi" userId="S::hkm3059@lausd.net::321a73c7-5db9-4f7d-9ee1-427c2cd5684b" providerId="AD" clId="Web-{F1B001CC-E63E-4F88-49C6-C10A5F344808}" dt="2022-08-10T22:28:11.306" v="71" actId="20577"/>
          <ac:spMkLst>
            <pc:docMk/>
            <pc:sldMk cId="266764895" sldId="709"/>
            <ac:spMk id="14" creationId="{CEEEF7CD-C2B8-D5E1-6327-3408956CDDD5}"/>
          </ac:spMkLst>
        </pc:spChg>
      </pc:sldChg>
      <pc:sldChg chg="modSp">
        <pc:chgData name="Mahmud, Heidi" userId="S::hkm3059@lausd.net::321a73c7-5db9-4f7d-9ee1-427c2cd5684b" providerId="AD" clId="Web-{F1B001CC-E63E-4F88-49C6-C10A5F344808}" dt="2022-08-10T21:41:07.102" v="7" actId="1076"/>
        <pc:sldMkLst>
          <pc:docMk/>
          <pc:sldMk cId="4135565642" sldId="754"/>
        </pc:sldMkLst>
        <pc:picChg chg="mod">
          <ac:chgData name="Mahmud, Heidi" userId="S::hkm3059@lausd.net::321a73c7-5db9-4f7d-9ee1-427c2cd5684b" providerId="AD" clId="Web-{F1B001CC-E63E-4F88-49C6-C10A5F344808}" dt="2022-08-10T21:41:07.102" v="7" actId="1076"/>
          <ac:picMkLst>
            <pc:docMk/>
            <pc:sldMk cId="4135565642" sldId="754"/>
            <ac:picMk id="79" creationId="{FA65EA9F-97A0-1D4D-B1F9-2070FE2C78B9}"/>
          </ac:picMkLst>
        </pc:picChg>
      </pc:sldChg>
      <pc:sldChg chg="modSp">
        <pc:chgData name="Mahmud, Heidi" userId="S::hkm3059@lausd.net::321a73c7-5db9-4f7d-9ee1-427c2cd5684b" providerId="AD" clId="Web-{F1B001CC-E63E-4F88-49C6-C10A5F344808}" dt="2022-08-10T21:36:52.772" v="4" actId="1076"/>
        <pc:sldMkLst>
          <pc:docMk/>
          <pc:sldMk cId="2414371835" sldId="755"/>
        </pc:sldMkLst>
        <pc:picChg chg="mod">
          <ac:chgData name="Mahmud, Heidi" userId="S::hkm3059@lausd.net::321a73c7-5db9-4f7d-9ee1-427c2cd5684b" providerId="AD" clId="Web-{F1B001CC-E63E-4F88-49C6-C10A5F344808}" dt="2022-08-10T21:36:52.772" v="4" actId="1076"/>
          <ac:picMkLst>
            <pc:docMk/>
            <pc:sldMk cId="2414371835" sldId="755"/>
            <ac:picMk id="74" creationId="{44A41033-6774-31F7-4800-B94709DE2ADB}"/>
          </ac:picMkLst>
        </pc:picChg>
      </pc:sldChg>
    </pc:docChg>
  </pc:docChgLst>
  <pc:docChgLst>
    <pc:chgData name="Roldan, Luz" userId="S::luz.roldan@lausd.net::505954d4-10b4-4b56-a474-ae1f35b79680" providerId="AD" clId="Web-{0C217BD3-7F0C-AC95-C204-13191C780A2F}"/>
    <pc:docChg chg="mod modSld">
      <pc:chgData name="Roldan, Luz" userId="S::luz.roldan@lausd.net::505954d4-10b4-4b56-a474-ae1f35b79680" providerId="AD" clId="Web-{0C217BD3-7F0C-AC95-C204-13191C780A2F}" dt="2022-08-09T16:31:41.216" v="185" actId="20577"/>
      <pc:docMkLst>
        <pc:docMk/>
      </pc:docMkLst>
      <pc:sldChg chg="modSp addCm">
        <pc:chgData name="Roldan, Luz" userId="S::luz.roldan@lausd.net::505954d4-10b4-4b56-a474-ae1f35b79680" providerId="AD" clId="Web-{0C217BD3-7F0C-AC95-C204-13191C780A2F}" dt="2022-08-09T16:06:12.629" v="24" actId="20577"/>
        <pc:sldMkLst>
          <pc:docMk/>
          <pc:sldMk cId="4135565642" sldId="754"/>
        </pc:sldMkLst>
        <pc:spChg chg="mod">
          <ac:chgData name="Roldan, Luz" userId="S::luz.roldan@lausd.net::505954d4-10b4-4b56-a474-ae1f35b79680" providerId="AD" clId="Web-{0C217BD3-7F0C-AC95-C204-13191C780A2F}" dt="2022-08-09T16:06:12.629" v="24" actId="20577"/>
          <ac:spMkLst>
            <pc:docMk/>
            <pc:sldMk cId="4135565642" sldId="754"/>
            <ac:spMk id="19" creationId="{00000000-0000-0000-0000-000000000000}"/>
          </ac:spMkLst>
        </pc:spChg>
        <pc:spChg chg="mod">
          <ac:chgData name="Roldan, Luz" userId="S::luz.roldan@lausd.net::505954d4-10b4-4b56-a474-ae1f35b79680" providerId="AD" clId="Web-{0C217BD3-7F0C-AC95-C204-13191C780A2F}" dt="2022-08-09T16:04:18.001" v="15" actId="20577"/>
          <ac:spMkLst>
            <pc:docMk/>
            <pc:sldMk cId="4135565642" sldId="754"/>
            <ac:spMk id="78" creationId="{00000000-0000-0000-0000-000000000000}"/>
          </ac:spMkLst>
        </pc:spChg>
      </pc:sldChg>
      <pc:sldChg chg="modSp">
        <pc:chgData name="Roldan, Luz" userId="S::luz.roldan@lausd.net::505954d4-10b4-4b56-a474-ae1f35b79680" providerId="AD" clId="Web-{0C217BD3-7F0C-AC95-C204-13191C780A2F}" dt="2022-08-09T16:03:04.796" v="12" actId="20577"/>
        <pc:sldMkLst>
          <pc:docMk/>
          <pc:sldMk cId="2414371835" sldId="755"/>
        </pc:sldMkLst>
        <pc:spChg chg="mod">
          <ac:chgData name="Roldan, Luz" userId="S::luz.roldan@lausd.net::505954d4-10b4-4b56-a474-ae1f35b79680" providerId="AD" clId="Web-{0C217BD3-7F0C-AC95-C204-13191C780A2F}" dt="2022-08-09T16:03:04.796" v="12" actId="20577"/>
          <ac:spMkLst>
            <pc:docMk/>
            <pc:sldMk cId="2414371835" sldId="755"/>
            <ac:spMk id="73" creationId="{00000000-0000-0000-0000-000000000000}"/>
          </ac:spMkLst>
        </pc:spChg>
      </pc:sldChg>
      <pc:sldChg chg="modSp addCm">
        <pc:chgData name="Roldan, Luz" userId="S::luz.roldan@lausd.net::505954d4-10b4-4b56-a474-ae1f35b79680" providerId="AD" clId="Web-{0C217BD3-7F0C-AC95-C204-13191C780A2F}" dt="2022-08-09T16:17:15.099" v="77" actId="20577"/>
        <pc:sldMkLst>
          <pc:docMk/>
          <pc:sldMk cId="2807232081" sldId="758"/>
        </pc:sldMkLst>
        <pc:spChg chg="mod">
          <ac:chgData name="Roldan, Luz" userId="S::luz.roldan@lausd.net::505954d4-10b4-4b56-a474-ae1f35b79680" providerId="AD" clId="Web-{0C217BD3-7F0C-AC95-C204-13191C780A2F}" dt="2022-08-09T16:17:15.099" v="77" actId="20577"/>
          <ac:spMkLst>
            <pc:docMk/>
            <pc:sldMk cId="2807232081" sldId="758"/>
            <ac:spMk id="78" creationId="{00000000-0000-0000-0000-000000000000}"/>
          </ac:spMkLst>
        </pc:spChg>
      </pc:sldChg>
      <pc:sldChg chg="modSp">
        <pc:chgData name="Roldan, Luz" userId="S::luz.roldan@lausd.net::505954d4-10b4-4b56-a474-ae1f35b79680" providerId="AD" clId="Web-{0C217BD3-7F0C-AC95-C204-13191C780A2F}" dt="2022-08-09T16:15:04.190" v="73" actId="20577"/>
        <pc:sldMkLst>
          <pc:docMk/>
          <pc:sldMk cId="1238683849" sldId="759"/>
        </pc:sldMkLst>
        <pc:spChg chg="mod">
          <ac:chgData name="Roldan, Luz" userId="S::luz.roldan@lausd.net::505954d4-10b4-4b56-a474-ae1f35b79680" providerId="AD" clId="Web-{0C217BD3-7F0C-AC95-C204-13191C780A2F}" dt="2022-08-09T16:15:04.190" v="73" actId="20577"/>
          <ac:spMkLst>
            <pc:docMk/>
            <pc:sldMk cId="1238683849" sldId="759"/>
            <ac:spMk id="13" creationId="{00000000-0000-0000-0000-000000000000}"/>
          </ac:spMkLst>
        </pc:spChg>
        <pc:spChg chg="mod">
          <ac:chgData name="Roldan, Luz" userId="S::luz.roldan@lausd.net::505954d4-10b4-4b56-a474-ae1f35b79680" providerId="AD" clId="Web-{0C217BD3-7F0C-AC95-C204-13191C780A2F}" dt="2022-08-09T16:14:33.704" v="59" actId="20577"/>
          <ac:spMkLst>
            <pc:docMk/>
            <pc:sldMk cId="1238683849" sldId="759"/>
            <ac:spMk id="59" creationId="{00000000-0000-0000-0000-000000000000}"/>
          </ac:spMkLst>
        </pc:spChg>
      </pc:sldChg>
      <pc:sldChg chg="modSp">
        <pc:chgData name="Roldan, Luz" userId="S::luz.roldan@lausd.net::505954d4-10b4-4b56-a474-ae1f35b79680" providerId="AD" clId="Web-{0C217BD3-7F0C-AC95-C204-13191C780A2F}" dt="2022-08-09T16:14:04.001" v="57" actId="20577"/>
        <pc:sldMkLst>
          <pc:docMk/>
          <pc:sldMk cId="1012586979" sldId="760"/>
        </pc:sldMkLst>
        <pc:spChg chg="mod">
          <ac:chgData name="Roldan, Luz" userId="S::luz.roldan@lausd.net::505954d4-10b4-4b56-a474-ae1f35b79680" providerId="AD" clId="Web-{0C217BD3-7F0C-AC95-C204-13191C780A2F}" dt="2022-08-09T16:14:04.001" v="57" actId="20577"/>
          <ac:spMkLst>
            <pc:docMk/>
            <pc:sldMk cId="1012586979" sldId="760"/>
            <ac:spMk id="94" creationId="{00000000-0000-0000-0000-000000000000}"/>
          </ac:spMkLst>
        </pc:spChg>
      </pc:sldChg>
      <pc:sldChg chg="modSp addCm modCm">
        <pc:chgData name="Roldan, Luz" userId="S::luz.roldan@lausd.net::505954d4-10b4-4b56-a474-ae1f35b79680" providerId="AD" clId="Web-{0C217BD3-7F0C-AC95-C204-13191C780A2F}" dt="2022-08-09T16:12:53.952" v="54" actId="20577"/>
        <pc:sldMkLst>
          <pc:docMk/>
          <pc:sldMk cId="1429309804" sldId="762"/>
        </pc:sldMkLst>
        <pc:spChg chg="mod">
          <ac:chgData name="Roldan, Luz" userId="S::luz.roldan@lausd.net::505954d4-10b4-4b56-a474-ae1f35b79680" providerId="AD" clId="Web-{0C217BD3-7F0C-AC95-C204-13191C780A2F}" dt="2022-08-09T16:12:53.952" v="54" actId="20577"/>
          <ac:spMkLst>
            <pc:docMk/>
            <pc:sldMk cId="1429309804" sldId="762"/>
            <ac:spMk id="65" creationId="{00000000-0000-0000-0000-000000000000}"/>
          </ac:spMkLst>
        </pc:spChg>
      </pc:sldChg>
      <pc:sldChg chg="modSp">
        <pc:chgData name="Roldan, Luz" userId="S::luz.roldan@lausd.net::505954d4-10b4-4b56-a474-ae1f35b79680" providerId="AD" clId="Web-{0C217BD3-7F0C-AC95-C204-13191C780A2F}" dt="2022-08-09T16:10:42.120" v="49" actId="20577"/>
        <pc:sldMkLst>
          <pc:docMk/>
          <pc:sldMk cId="3346310326" sldId="763"/>
        </pc:sldMkLst>
        <pc:spChg chg="mod">
          <ac:chgData name="Roldan, Luz" userId="S::luz.roldan@lausd.net::505954d4-10b4-4b56-a474-ae1f35b79680" providerId="AD" clId="Web-{0C217BD3-7F0C-AC95-C204-13191C780A2F}" dt="2022-08-09T16:10:42.120" v="49" actId="20577"/>
          <ac:spMkLst>
            <pc:docMk/>
            <pc:sldMk cId="3346310326" sldId="763"/>
            <ac:spMk id="15" creationId="{00000000-0000-0000-0000-000000000000}"/>
          </ac:spMkLst>
        </pc:spChg>
      </pc:sldChg>
      <pc:sldChg chg="modSp">
        <pc:chgData name="Roldan, Luz" userId="S::luz.roldan@lausd.net::505954d4-10b4-4b56-a474-ae1f35b79680" providerId="AD" clId="Web-{0C217BD3-7F0C-AC95-C204-13191C780A2F}" dt="2022-08-09T16:09:02.071" v="43" actId="20577"/>
        <pc:sldMkLst>
          <pc:docMk/>
          <pc:sldMk cId="1800485092" sldId="764"/>
        </pc:sldMkLst>
        <pc:spChg chg="mod">
          <ac:chgData name="Roldan, Luz" userId="S::luz.roldan@lausd.net::505954d4-10b4-4b56-a474-ae1f35b79680" providerId="AD" clId="Web-{0C217BD3-7F0C-AC95-C204-13191C780A2F}" dt="2022-08-09T16:08:28.367" v="35" actId="20577"/>
          <ac:spMkLst>
            <pc:docMk/>
            <pc:sldMk cId="1800485092" sldId="764"/>
            <ac:spMk id="8" creationId="{00000000-0000-0000-0000-000000000000}"/>
          </ac:spMkLst>
        </pc:spChg>
        <pc:spChg chg="mod">
          <ac:chgData name="Roldan, Luz" userId="S::luz.roldan@lausd.net::505954d4-10b4-4b56-a474-ae1f35b79680" providerId="AD" clId="Web-{0C217BD3-7F0C-AC95-C204-13191C780A2F}" dt="2022-08-09T16:07:16.584" v="34" actId="20577"/>
          <ac:spMkLst>
            <pc:docMk/>
            <pc:sldMk cId="1800485092" sldId="764"/>
            <ac:spMk id="10" creationId="{00000000-0000-0000-0000-000000000000}"/>
          </ac:spMkLst>
        </pc:spChg>
        <pc:spChg chg="mod">
          <ac:chgData name="Roldan, Luz" userId="S::luz.roldan@lausd.net::505954d4-10b4-4b56-a474-ae1f35b79680" providerId="AD" clId="Web-{0C217BD3-7F0C-AC95-C204-13191C780A2F}" dt="2022-08-09T16:09:02.071" v="43" actId="20577"/>
          <ac:spMkLst>
            <pc:docMk/>
            <pc:sldMk cId="1800485092" sldId="764"/>
            <ac:spMk id="13" creationId="{00000000-0000-0000-0000-000000000000}"/>
          </ac:spMkLst>
        </pc:spChg>
        <pc:spChg chg="mod">
          <ac:chgData name="Roldan, Luz" userId="S::luz.roldan@lausd.net::505954d4-10b4-4b56-a474-ae1f35b79680" providerId="AD" clId="Web-{0C217BD3-7F0C-AC95-C204-13191C780A2F}" dt="2022-08-09T16:08:41.336" v="38" actId="20577"/>
          <ac:spMkLst>
            <pc:docMk/>
            <pc:sldMk cId="1800485092" sldId="764"/>
            <ac:spMk id="14" creationId="{00000000-0000-0000-0000-000000000000}"/>
          </ac:spMkLst>
        </pc:spChg>
        <pc:spChg chg="mod">
          <ac:chgData name="Roldan, Luz" userId="S::luz.roldan@lausd.net::505954d4-10b4-4b56-a474-ae1f35b79680" providerId="AD" clId="Web-{0C217BD3-7F0C-AC95-C204-13191C780A2F}" dt="2022-08-09T16:07:13.896" v="33" actId="20577"/>
          <ac:spMkLst>
            <pc:docMk/>
            <pc:sldMk cId="1800485092" sldId="764"/>
            <ac:spMk id="20" creationId="{00000000-0000-0000-0000-000000000000}"/>
          </ac:spMkLst>
        </pc:spChg>
      </pc:sldChg>
      <pc:sldChg chg="modSp">
        <pc:chgData name="Roldan, Luz" userId="S::luz.roldan@lausd.net::505954d4-10b4-4b56-a474-ae1f35b79680" providerId="AD" clId="Web-{0C217BD3-7F0C-AC95-C204-13191C780A2F}" dt="2022-08-09T16:06:56.114" v="30" actId="20577"/>
        <pc:sldMkLst>
          <pc:docMk/>
          <pc:sldMk cId="603182973" sldId="765"/>
        </pc:sldMkLst>
        <pc:spChg chg="mod">
          <ac:chgData name="Roldan, Luz" userId="S::luz.roldan@lausd.net::505954d4-10b4-4b56-a474-ae1f35b79680" providerId="AD" clId="Web-{0C217BD3-7F0C-AC95-C204-13191C780A2F}" dt="2022-08-09T16:06:56.114" v="30" actId="20577"/>
          <ac:spMkLst>
            <pc:docMk/>
            <pc:sldMk cId="603182973" sldId="765"/>
            <ac:spMk id="7" creationId="{00000000-0000-0000-0000-000000000000}"/>
          </ac:spMkLst>
        </pc:spChg>
        <pc:spChg chg="mod">
          <ac:chgData name="Roldan, Luz" userId="S::luz.roldan@lausd.net::505954d4-10b4-4b56-a474-ae1f35b79680" providerId="AD" clId="Web-{0C217BD3-7F0C-AC95-C204-13191C780A2F}" dt="2022-08-09T16:06:47.255" v="28" actId="20577"/>
          <ac:spMkLst>
            <pc:docMk/>
            <pc:sldMk cId="603182973" sldId="765"/>
            <ac:spMk id="14" creationId="{00000000-0000-0000-0000-000000000000}"/>
          </ac:spMkLst>
        </pc:spChg>
      </pc:sldChg>
      <pc:sldChg chg="modSp">
        <pc:chgData name="Roldan, Luz" userId="S::luz.roldan@lausd.net::505954d4-10b4-4b56-a474-ae1f35b79680" providerId="AD" clId="Web-{0C217BD3-7F0C-AC95-C204-13191C780A2F}" dt="2022-08-09T16:31:41.216" v="185" actId="20577"/>
        <pc:sldMkLst>
          <pc:docMk/>
          <pc:sldMk cId="1028769056" sldId="766"/>
        </pc:sldMkLst>
        <pc:spChg chg="mod">
          <ac:chgData name="Roldan, Luz" userId="S::luz.roldan@lausd.net::505954d4-10b4-4b56-a474-ae1f35b79680" providerId="AD" clId="Web-{0C217BD3-7F0C-AC95-C204-13191C780A2F}" dt="2022-08-09T16:31:41.216" v="185" actId="20577"/>
          <ac:spMkLst>
            <pc:docMk/>
            <pc:sldMk cId="1028769056" sldId="766"/>
            <ac:spMk id="11" creationId="{00000000-0000-0000-0000-000000000000}"/>
          </ac:spMkLst>
        </pc:spChg>
      </pc:sldChg>
      <pc:sldChg chg="modSp">
        <pc:chgData name="Roldan, Luz" userId="S::luz.roldan@lausd.net::505954d4-10b4-4b56-a474-ae1f35b79680" providerId="AD" clId="Web-{0C217BD3-7F0C-AC95-C204-13191C780A2F}" dt="2022-08-09T16:31:25.887" v="183" actId="20577"/>
        <pc:sldMkLst>
          <pc:docMk/>
          <pc:sldMk cId="3817800256" sldId="767"/>
        </pc:sldMkLst>
        <pc:spChg chg="mod">
          <ac:chgData name="Roldan, Luz" userId="S::luz.roldan@lausd.net::505954d4-10b4-4b56-a474-ae1f35b79680" providerId="AD" clId="Web-{0C217BD3-7F0C-AC95-C204-13191C780A2F}" dt="2022-08-09T16:30:26.729" v="180" actId="14100"/>
          <ac:spMkLst>
            <pc:docMk/>
            <pc:sldMk cId="3817800256" sldId="767"/>
            <ac:spMk id="9" creationId="{00000000-0000-0000-0000-000000000000}"/>
          </ac:spMkLst>
        </pc:spChg>
        <pc:spChg chg="mod">
          <ac:chgData name="Roldan, Luz" userId="S::luz.roldan@lausd.net::505954d4-10b4-4b56-a474-ae1f35b79680" providerId="AD" clId="Web-{0C217BD3-7F0C-AC95-C204-13191C780A2F}" dt="2022-08-09T16:31:25.887" v="183" actId="20577"/>
          <ac:spMkLst>
            <pc:docMk/>
            <pc:sldMk cId="3817800256" sldId="767"/>
            <ac:spMk id="74" creationId="{00000000-0000-0000-0000-000000000000}"/>
          </ac:spMkLst>
        </pc:spChg>
      </pc:sldChg>
      <pc:sldChg chg="modSp addCm modCm">
        <pc:chgData name="Roldan, Luz" userId="S::luz.roldan@lausd.net::505954d4-10b4-4b56-a474-ae1f35b79680" providerId="AD" clId="Web-{0C217BD3-7F0C-AC95-C204-13191C780A2F}" dt="2022-08-09T16:29:44.181" v="174" actId="20577"/>
        <pc:sldMkLst>
          <pc:docMk/>
          <pc:sldMk cId="2417801963" sldId="768"/>
        </pc:sldMkLst>
        <pc:spChg chg="mod">
          <ac:chgData name="Roldan, Luz" userId="S::luz.roldan@lausd.net::505954d4-10b4-4b56-a474-ae1f35b79680" providerId="AD" clId="Web-{0C217BD3-7F0C-AC95-C204-13191C780A2F}" dt="2022-08-09T16:27:45.991" v="168" actId="20577"/>
          <ac:spMkLst>
            <pc:docMk/>
            <pc:sldMk cId="2417801963" sldId="768"/>
            <ac:spMk id="69" creationId="{00000000-0000-0000-0000-000000000000}"/>
          </ac:spMkLst>
        </pc:spChg>
        <pc:spChg chg="mod">
          <ac:chgData name="Roldan, Luz" userId="S::luz.roldan@lausd.net::505954d4-10b4-4b56-a474-ae1f35b79680" providerId="AD" clId="Web-{0C217BD3-7F0C-AC95-C204-13191C780A2F}" dt="2022-08-09T16:29:44.181" v="174" actId="20577"/>
          <ac:spMkLst>
            <pc:docMk/>
            <pc:sldMk cId="2417801963" sldId="768"/>
            <ac:spMk id="77" creationId="{00000000-0000-0000-0000-000000000000}"/>
          </ac:spMkLst>
        </pc:spChg>
      </pc:sldChg>
      <pc:sldChg chg="modSp">
        <pc:chgData name="Roldan, Luz" userId="S::luz.roldan@lausd.net::505954d4-10b4-4b56-a474-ae1f35b79680" providerId="AD" clId="Web-{0C217BD3-7F0C-AC95-C204-13191C780A2F}" dt="2022-08-09T16:27:10.990" v="162" actId="20577"/>
        <pc:sldMkLst>
          <pc:docMk/>
          <pc:sldMk cId="1220919264" sldId="769"/>
        </pc:sldMkLst>
        <pc:spChg chg="mod">
          <ac:chgData name="Roldan, Luz" userId="S::luz.roldan@lausd.net::505954d4-10b4-4b56-a474-ae1f35b79680" providerId="AD" clId="Web-{0C217BD3-7F0C-AC95-C204-13191C780A2F}" dt="2022-08-09T16:27:10.990" v="162" actId="20577"/>
          <ac:spMkLst>
            <pc:docMk/>
            <pc:sldMk cId="1220919264" sldId="769"/>
            <ac:spMk id="70" creationId="{00000000-0000-0000-0000-000000000000}"/>
          </ac:spMkLst>
        </pc:spChg>
      </pc:sldChg>
      <pc:sldChg chg="modSp">
        <pc:chgData name="Roldan, Luz" userId="S::luz.roldan@lausd.net::505954d4-10b4-4b56-a474-ae1f35b79680" providerId="AD" clId="Web-{0C217BD3-7F0C-AC95-C204-13191C780A2F}" dt="2022-08-09T16:23:58.454" v="89" actId="20577"/>
        <pc:sldMkLst>
          <pc:docMk/>
          <pc:sldMk cId="709826415" sldId="770"/>
        </pc:sldMkLst>
        <pc:spChg chg="mod">
          <ac:chgData name="Roldan, Luz" userId="S::luz.roldan@lausd.net::505954d4-10b4-4b56-a474-ae1f35b79680" providerId="AD" clId="Web-{0C217BD3-7F0C-AC95-C204-13191C780A2F}" dt="2022-08-09T16:23:58.454" v="89" actId="20577"/>
          <ac:spMkLst>
            <pc:docMk/>
            <pc:sldMk cId="709826415" sldId="770"/>
            <ac:spMk id="36" creationId="{00000000-0000-0000-0000-000000000000}"/>
          </ac:spMkLst>
        </pc:spChg>
      </pc:sldChg>
      <pc:sldChg chg="modSp addCm delCm modCm">
        <pc:chgData name="Roldan, Luz" userId="S::luz.roldan@lausd.net::505954d4-10b4-4b56-a474-ae1f35b79680" providerId="AD" clId="Web-{0C217BD3-7F0C-AC95-C204-13191C780A2F}" dt="2022-08-09T16:23:21.593" v="87" actId="20577"/>
        <pc:sldMkLst>
          <pc:docMk/>
          <pc:sldMk cId="4175170523" sldId="771"/>
        </pc:sldMkLst>
        <pc:spChg chg="mod">
          <ac:chgData name="Roldan, Luz" userId="S::luz.roldan@lausd.net::505954d4-10b4-4b56-a474-ae1f35b79680" providerId="AD" clId="Web-{0C217BD3-7F0C-AC95-C204-13191C780A2F}" dt="2022-08-09T16:23:21.593" v="87" actId="20577"/>
          <ac:spMkLst>
            <pc:docMk/>
            <pc:sldMk cId="4175170523" sldId="771"/>
            <ac:spMk id="76" creationId="{00000000-0000-0000-0000-000000000000}"/>
          </ac:spMkLst>
        </pc:spChg>
      </pc:sldChg>
    </pc:docChg>
  </pc:docChgLst>
  <pc:docChgLst>
    <pc:chgData name="Mahmud, Heidi" userId="S::hkm3059@lausd.net::321a73c7-5db9-4f7d-9ee1-427c2cd5684b" providerId="AD" clId="Web-{D0914168-25E9-B90F-FAD2-6CF5AE8C40CF}"/>
    <pc:docChg chg="addSld delSld modSld sldOrd">
      <pc:chgData name="Mahmud, Heidi" userId="S::hkm3059@lausd.net::321a73c7-5db9-4f7d-9ee1-427c2cd5684b" providerId="AD" clId="Web-{D0914168-25E9-B90F-FAD2-6CF5AE8C40CF}" dt="2022-08-10T21:18:42.070" v="233" actId="20577"/>
      <pc:docMkLst>
        <pc:docMk/>
      </pc:docMkLst>
      <pc:sldChg chg="modSp">
        <pc:chgData name="Mahmud, Heidi" userId="S::hkm3059@lausd.net::321a73c7-5db9-4f7d-9ee1-427c2cd5684b" providerId="AD" clId="Web-{D0914168-25E9-B90F-FAD2-6CF5AE8C40CF}" dt="2022-08-10T21:18:42.070" v="233" actId="20577"/>
        <pc:sldMkLst>
          <pc:docMk/>
          <pc:sldMk cId="266764895" sldId="709"/>
        </pc:sldMkLst>
        <pc:spChg chg="mod">
          <ac:chgData name="Mahmud, Heidi" userId="S::hkm3059@lausd.net::321a73c7-5db9-4f7d-9ee1-427c2cd5684b" providerId="AD" clId="Web-{D0914168-25E9-B90F-FAD2-6CF5AE8C40CF}" dt="2022-08-10T21:18:42.070" v="233" actId="20577"/>
          <ac:spMkLst>
            <pc:docMk/>
            <pc:sldMk cId="266764895" sldId="709"/>
            <ac:spMk id="2" creationId="{9A8E1C12-E83B-5E55-CDE5-BBC1BE5D7865}"/>
          </ac:spMkLst>
        </pc:spChg>
      </pc:sldChg>
      <pc:sldChg chg="modSp">
        <pc:chgData name="Mahmud, Heidi" userId="S::hkm3059@lausd.net::321a73c7-5db9-4f7d-9ee1-427c2cd5684b" providerId="AD" clId="Web-{D0914168-25E9-B90F-FAD2-6CF5AE8C40CF}" dt="2022-08-10T21:14:53.274" v="173" actId="1076"/>
        <pc:sldMkLst>
          <pc:docMk/>
          <pc:sldMk cId="3170009346" sldId="714"/>
        </pc:sldMkLst>
        <pc:spChg chg="mod">
          <ac:chgData name="Mahmud, Heidi" userId="S::hkm3059@lausd.net::321a73c7-5db9-4f7d-9ee1-427c2cd5684b" providerId="AD" clId="Web-{D0914168-25E9-B90F-FAD2-6CF5AE8C40CF}" dt="2022-08-10T21:14:50.602" v="172" actId="1076"/>
          <ac:spMkLst>
            <pc:docMk/>
            <pc:sldMk cId="3170009346" sldId="714"/>
            <ac:spMk id="6" creationId="{4B74B55A-E822-41F2-B366-91106E247FB1}"/>
          </ac:spMkLst>
        </pc:spChg>
        <pc:spChg chg="mod">
          <ac:chgData name="Mahmud, Heidi" userId="S::hkm3059@lausd.net::321a73c7-5db9-4f7d-9ee1-427c2cd5684b" providerId="AD" clId="Web-{D0914168-25E9-B90F-FAD2-6CF5AE8C40CF}" dt="2022-08-10T21:14:34.258" v="169" actId="1076"/>
          <ac:spMkLst>
            <pc:docMk/>
            <pc:sldMk cId="3170009346" sldId="714"/>
            <ac:spMk id="11" creationId="{66F05341-5B67-4434-B363-B52AD1CF8C85}"/>
          </ac:spMkLst>
        </pc:spChg>
        <pc:spChg chg="mod">
          <ac:chgData name="Mahmud, Heidi" userId="S::hkm3059@lausd.net::321a73c7-5db9-4f7d-9ee1-427c2cd5684b" providerId="AD" clId="Web-{D0914168-25E9-B90F-FAD2-6CF5AE8C40CF}" dt="2022-08-10T21:14:44.852" v="171" actId="1076"/>
          <ac:spMkLst>
            <pc:docMk/>
            <pc:sldMk cId="3170009346" sldId="714"/>
            <ac:spMk id="18" creationId="{72B8B460-C40C-4F38-AB86-B5BE93175291}"/>
          </ac:spMkLst>
        </pc:spChg>
        <pc:picChg chg="mod">
          <ac:chgData name="Mahmud, Heidi" userId="S::hkm3059@lausd.net::321a73c7-5db9-4f7d-9ee1-427c2cd5684b" providerId="AD" clId="Web-{D0914168-25E9-B90F-FAD2-6CF5AE8C40CF}" dt="2022-08-10T21:14:53.274" v="173" actId="1076"/>
          <ac:picMkLst>
            <pc:docMk/>
            <pc:sldMk cId="3170009346" sldId="714"/>
            <ac:picMk id="14" creationId="{636173FA-1A9D-4139-84CD-08082C06B02F}"/>
          </ac:picMkLst>
        </pc:picChg>
        <pc:picChg chg="mod">
          <ac:chgData name="Mahmud, Heidi" userId="S::hkm3059@lausd.net::321a73c7-5db9-4f7d-9ee1-427c2cd5684b" providerId="AD" clId="Web-{D0914168-25E9-B90F-FAD2-6CF5AE8C40CF}" dt="2022-08-10T21:14:44.836" v="170" actId="1076"/>
          <ac:picMkLst>
            <pc:docMk/>
            <pc:sldMk cId="3170009346" sldId="714"/>
            <ac:picMk id="23" creationId="{68DDD963-6CB2-DDF3-554F-9E95279DD38E}"/>
          </ac:picMkLst>
        </pc:picChg>
      </pc:sldChg>
      <pc:sldChg chg="delSp del ord">
        <pc:chgData name="Mahmud, Heidi" userId="S::hkm3059@lausd.net::321a73c7-5db9-4f7d-9ee1-427c2cd5684b" providerId="AD" clId="Web-{D0914168-25E9-B90F-FAD2-6CF5AE8C40CF}" dt="2022-08-10T21:15:48.590" v="175"/>
        <pc:sldMkLst>
          <pc:docMk/>
          <pc:sldMk cId="3977300446" sldId="718"/>
        </pc:sldMkLst>
        <pc:grpChg chg="del">
          <ac:chgData name="Mahmud, Heidi" userId="S::hkm3059@lausd.net::321a73c7-5db9-4f7d-9ee1-427c2cd5684b" providerId="AD" clId="Web-{D0914168-25E9-B90F-FAD2-6CF5AE8C40CF}" dt="2022-08-10T21:11:41.028" v="100"/>
          <ac:grpSpMkLst>
            <pc:docMk/>
            <pc:sldMk cId="3977300446" sldId="718"/>
            <ac:grpSpMk id="15" creationId="{8033B2C8-21AF-9C3E-1216-C04052DAACE7}"/>
          </ac:grpSpMkLst>
        </pc:grpChg>
      </pc:sldChg>
      <pc:sldChg chg="del">
        <pc:chgData name="Mahmud, Heidi" userId="S::hkm3059@lausd.net::321a73c7-5db9-4f7d-9ee1-427c2cd5684b" providerId="AD" clId="Web-{D0914168-25E9-B90F-FAD2-6CF5AE8C40CF}" dt="2022-08-10T20:30:01.079" v="20"/>
        <pc:sldMkLst>
          <pc:docMk/>
          <pc:sldMk cId="354584967" sldId="748"/>
        </pc:sldMkLst>
      </pc:sldChg>
      <pc:sldChg chg="ord">
        <pc:chgData name="Mahmud, Heidi" userId="S::hkm3059@lausd.net::321a73c7-5db9-4f7d-9ee1-427c2cd5684b" providerId="AD" clId="Web-{D0914168-25E9-B90F-FAD2-6CF5AE8C40CF}" dt="2022-08-10T20:57:19.757" v="59"/>
        <pc:sldMkLst>
          <pc:docMk/>
          <pc:sldMk cId="571392527" sldId="753"/>
        </pc:sldMkLst>
      </pc:sldChg>
      <pc:sldChg chg="addSp modSp delCm">
        <pc:chgData name="Mahmud, Heidi" userId="S::hkm3059@lausd.net::321a73c7-5db9-4f7d-9ee1-427c2cd5684b" providerId="AD" clId="Web-{D0914168-25E9-B90F-FAD2-6CF5AE8C40CF}" dt="2022-08-10T20:29:04.669" v="16" actId="14100"/>
        <pc:sldMkLst>
          <pc:docMk/>
          <pc:sldMk cId="4135565642" sldId="754"/>
        </pc:sldMkLst>
        <pc:picChg chg="add mod">
          <ac:chgData name="Mahmud, Heidi" userId="S::hkm3059@lausd.net::321a73c7-5db9-4f7d-9ee1-427c2cd5684b" providerId="AD" clId="Web-{D0914168-25E9-B90F-FAD2-6CF5AE8C40CF}" dt="2022-08-10T20:29:04.669" v="16" actId="14100"/>
          <ac:picMkLst>
            <pc:docMk/>
            <pc:sldMk cId="4135565642" sldId="754"/>
            <ac:picMk id="79" creationId="{FA65EA9F-97A0-1D4D-B1F9-2070FE2C78B9}"/>
          </ac:picMkLst>
        </pc:picChg>
      </pc:sldChg>
      <pc:sldChg chg="addSp modSp">
        <pc:chgData name="Mahmud, Heidi" userId="S::hkm3059@lausd.net::321a73c7-5db9-4f7d-9ee1-427c2cd5684b" providerId="AD" clId="Web-{D0914168-25E9-B90F-FAD2-6CF5AE8C40CF}" dt="2022-08-10T20:27:55.775" v="11" actId="14100"/>
        <pc:sldMkLst>
          <pc:docMk/>
          <pc:sldMk cId="2414371835" sldId="755"/>
        </pc:sldMkLst>
        <pc:picChg chg="add mod">
          <ac:chgData name="Mahmud, Heidi" userId="S::hkm3059@lausd.net::321a73c7-5db9-4f7d-9ee1-427c2cd5684b" providerId="AD" clId="Web-{D0914168-25E9-B90F-FAD2-6CF5AE8C40CF}" dt="2022-08-10T20:27:55.775" v="11" actId="14100"/>
          <ac:picMkLst>
            <pc:docMk/>
            <pc:sldMk cId="2414371835" sldId="755"/>
            <ac:picMk id="74" creationId="{44A41033-6774-31F7-4800-B94709DE2ADB}"/>
          </ac:picMkLst>
        </pc:picChg>
      </pc:sldChg>
      <pc:sldChg chg="del">
        <pc:chgData name="Mahmud, Heidi" userId="S::hkm3059@lausd.net::321a73c7-5db9-4f7d-9ee1-427c2cd5684b" providerId="AD" clId="Web-{D0914168-25E9-B90F-FAD2-6CF5AE8C40CF}" dt="2022-08-10T20:26:32.738" v="6"/>
        <pc:sldMkLst>
          <pc:docMk/>
          <pc:sldMk cId="3119966462" sldId="756"/>
        </pc:sldMkLst>
      </pc:sldChg>
      <pc:sldChg chg="del">
        <pc:chgData name="Mahmud, Heidi" userId="S::hkm3059@lausd.net::321a73c7-5db9-4f7d-9ee1-427c2cd5684b" providerId="AD" clId="Web-{D0914168-25E9-B90F-FAD2-6CF5AE8C40CF}" dt="2022-08-10T20:26:11.221" v="4"/>
        <pc:sldMkLst>
          <pc:docMk/>
          <pc:sldMk cId="1725147200" sldId="757"/>
        </pc:sldMkLst>
      </pc:sldChg>
      <pc:sldChg chg="addSp modSp modCm">
        <pc:chgData name="Mahmud, Heidi" userId="S::hkm3059@lausd.net::321a73c7-5db9-4f7d-9ee1-427c2cd5684b" providerId="AD" clId="Web-{D0914168-25E9-B90F-FAD2-6CF5AE8C40CF}" dt="2022-08-10T20:55:58.721" v="51" actId="14100"/>
        <pc:sldMkLst>
          <pc:docMk/>
          <pc:sldMk cId="2807232081" sldId="758"/>
        </pc:sldMkLst>
        <pc:picChg chg="add mod">
          <ac:chgData name="Mahmud, Heidi" userId="S::hkm3059@lausd.net::321a73c7-5db9-4f7d-9ee1-427c2cd5684b" providerId="AD" clId="Web-{D0914168-25E9-B90F-FAD2-6CF5AE8C40CF}" dt="2022-08-10T20:55:58.721" v="51" actId="14100"/>
          <ac:picMkLst>
            <pc:docMk/>
            <pc:sldMk cId="2807232081" sldId="758"/>
            <ac:picMk id="80" creationId="{2DCB66AB-2AB3-C2A8-08C0-9B00A082B398}"/>
          </ac:picMkLst>
        </pc:picChg>
      </pc:sldChg>
      <pc:sldChg chg="addSp modSp">
        <pc:chgData name="Mahmud, Heidi" userId="S::hkm3059@lausd.net::321a73c7-5db9-4f7d-9ee1-427c2cd5684b" providerId="AD" clId="Web-{D0914168-25E9-B90F-FAD2-6CF5AE8C40CF}" dt="2022-08-10T20:55:02.171" v="48" actId="14100"/>
        <pc:sldMkLst>
          <pc:docMk/>
          <pc:sldMk cId="1238683849" sldId="759"/>
        </pc:sldMkLst>
        <pc:picChg chg="add mod">
          <ac:chgData name="Mahmud, Heidi" userId="S::hkm3059@lausd.net::321a73c7-5db9-4f7d-9ee1-427c2cd5684b" providerId="AD" clId="Web-{D0914168-25E9-B90F-FAD2-6CF5AE8C40CF}" dt="2022-08-10T20:55:02.171" v="48" actId="14100"/>
          <ac:picMkLst>
            <pc:docMk/>
            <pc:sldMk cId="1238683849" sldId="759"/>
            <ac:picMk id="61" creationId="{20CC98C7-AF5B-5184-78F4-9C0151E8AFF9}"/>
          </ac:picMkLst>
        </pc:picChg>
      </pc:sldChg>
      <pc:sldChg chg="addSp modSp">
        <pc:chgData name="Mahmud, Heidi" userId="S::hkm3059@lausd.net::321a73c7-5db9-4f7d-9ee1-427c2cd5684b" providerId="AD" clId="Web-{D0914168-25E9-B90F-FAD2-6CF5AE8C40CF}" dt="2022-08-10T20:54:13.214" v="45" actId="14100"/>
        <pc:sldMkLst>
          <pc:docMk/>
          <pc:sldMk cId="1012586979" sldId="760"/>
        </pc:sldMkLst>
        <pc:picChg chg="add mod">
          <ac:chgData name="Mahmud, Heidi" userId="S::hkm3059@lausd.net::321a73c7-5db9-4f7d-9ee1-427c2cd5684b" providerId="AD" clId="Web-{D0914168-25E9-B90F-FAD2-6CF5AE8C40CF}" dt="2022-08-10T20:54:13.214" v="45" actId="14100"/>
          <ac:picMkLst>
            <pc:docMk/>
            <pc:sldMk cId="1012586979" sldId="760"/>
            <ac:picMk id="95" creationId="{BE1C6683-9F88-C639-8AB1-934AC67F9D69}"/>
          </ac:picMkLst>
        </pc:picChg>
      </pc:sldChg>
      <pc:sldChg chg="addSp modSp">
        <pc:chgData name="Mahmud, Heidi" userId="S::hkm3059@lausd.net::321a73c7-5db9-4f7d-9ee1-427c2cd5684b" providerId="AD" clId="Web-{D0914168-25E9-B90F-FAD2-6CF5AE8C40CF}" dt="2022-08-10T20:40:38.555" v="42" actId="14100"/>
        <pc:sldMkLst>
          <pc:docMk/>
          <pc:sldMk cId="831132096" sldId="761"/>
        </pc:sldMkLst>
        <pc:picChg chg="add mod">
          <ac:chgData name="Mahmud, Heidi" userId="S::hkm3059@lausd.net::321a73c7-5db9-4f7d-9ee1-427c2cd5684b" providerId="AD" clId="Web-{D0914168-25E9-B90F-FAD2-6CF5AE8C40CF}" dt="2022-08-10T20:40:38.555" v="42" actId="14100"/>
          <ac:picMkLst>
            <pc:docMk/>
            <pc:sldMk cId="831132096" sldId="761"/>
            <ac:picMk id="65" creationId="{BD490FEA-A2F9-EA2E-2970-539B5C57C383}"/>
          </ac:picMkLst>
        </pc:picChg>
      </pc:sldChg>
      <pc:sldChg chg="addSp modSp modCm">
        <pc:chgData name="Mahmud, Heidi" userId="S::hkm3059@lausd.net::321a73c7-5db9-4f7d-9ee1-427c2cd5684b" providerId="AD" clId="Web-{D0914168-25E9-B90F-FAD2-6CF5AE8C40CF}" dt="2022-08-10T20:39:05.034" v="37" actId="14100"/>
        <pc:sldMkLst>
          <pc:docMk/>
          <pc:sldMk cId="1429309804" sldId="762"/>
        </pc:sldMkLst>
        <pc:picChg chg="add mod">
          <ac:chgData name="Mahmud, Heidi" userId="S::hkm3059@lausd.net::321a73c7-5db9-4f7d-9ee1-427c2cd5684b" providerId="AD" clId="Web-{D0914168-25E9-B90F-FAD2-6CF5AE8C40CF}" dt="2022-08-10T20:39:05.034" v="37" actId="14100"/>
          <ac:picMkLst>
            <pc:docMk/>
            <pc:sldMk cId="1429309804" sldId="762"/>
            <ac:picMk id="68" creationId="{756C85A3-5016-5958-8331-FFB5DDC8978E}"/>
          </ac:picMkLst>
        </pc:picChg>
      </pc:sldChg>
      <pc:sldChg chg="addSp modSp">
        <pc:chgData name="Mahmud, Heidi" userId="S::hkm3059@lausd.net::321a73c7-5db9-4f7d-9ee1-427c2cd5684b" providerId="AD" clId="Web-{D0914168-25E9-B90F-FAD2-6CF5AE8C40CF}" dt="2022-08-10T20:33:24.373" v="32" actId="14100"/>
        <pc:sldMkLst>
          <pc:docMk/>
          <pc:sldMk cId="3346310326" sldId="763"/>
        </pc:sldMkLst>
        <pc:picChg chg="add mod">
          <ac:chgData name="Mahmud, Heidi" userId="S::hkm3059@lausd.net::321a73c7-5db9-4f7d-9ee1-427c2cd5684b" providerId="AD" clId="Web-{D0914168-25E9-B90F-FAD2-6CF5AE8C40CF}" dt="2022-08-10T20:33:24.373" v="32" actId="14100"/>
          <ac:picMkLst>
            <pc:docMk/>
            <pc:sldMk cId="3346310326" sldId="763"/>
            <ac:picMk id="67" creationId="{47B79D67-CFF7-E710-B17A-B1D8A5BC11AB}"/>
          </ac:picMkLst>
        </pc:picChg>
      </pc:sldChg>
      <pc:sldChg chg="addSp modSp">
        <pc:chgData name="Mahmud, Heidi" userId="S::hkm3059@lausd.net::321a73c7-5db9-4f7d-9ee1-427c2cd5684b" providerId="AD" clId="Web-{D0914168-25E9-B90F-FAD2-6CF5AE8C40CF}" dt="2022-08-10T20:32:38.136" v="29" actId="14100"/>
        <pc:sldMkLst>
          <pc:docMk/>
          <pc:sldMk cId="1800485092" sldId="764"/>
        </pc:sldMkLst>
        <pc:picChg chg="add mod">
          <ac:chgData name="Mahmud, Heidi" userId="S::hkm3059@lausd.net::321a73c7-5db9-4f7d-9ee1-427c2cd5684b" providerId="AD" clId="Web-{D0914168-25E9-B90F-FAD2-6CF5AE8C40CF}" dt="2022-08-10T20:32:38.136" v="29" actId="14100"/>
          <ac:picMkLst>
            <pc:docMk/>
            <pc:sldMk cId="1800485092" sldId="764"/>
            <ac:picMk id="21" creationId="{5687C3CB-0FA5-54C7-6CC0-1D1DBC5453DB}"/>
          </ac:picMkLst>
        </pc:picChg>
      </pc:sldChg>
      <pc:sldChg chg="addSp modSp">
        <pc:chgData name="Mahmud, Heidi" userId="S::hkm3059@lausd.net::321a73c7-5db9-4f7d-9ee1-427c2cd5684b" providerId="AD" clId="Web-{D0914168-25E9-B90F-FAD2-6CF5AE8C40CF}" dt="2022-08-10T20:31:49.148" v="26" actId="14100"/>
        <pc:sldMkLst>
          <pc:docMk/>
          <pc:sldMk cId="603182973" sldId="765"/>
        </pc:sldMkLst>
        <pc:picChg chg="add mod">
          <ac:chgData name="Mahmud, Heidi" userId="S::hkm3059@lausd.net::321a73c7-5db9-4f7d-9ee1-427c2cd5684b" providerId="AD" clId="Web-{D0914168-25E9-B90F-FAD2-6CF5AE8C40CF}" dt="2022-08-10T20:31:49.148" v="26" actId="14100"/>
          <ac:picMkLst>
            <pc:docMk/>
            <pc:sldMk cId="603182973" sldId="765"/>
            <ac:picMk id="16" creationId="{D03C4D21-B586-1B51-38E4-E8C6639F38DC}"/>
          </ac:picMkLst>
        </pc:picChg>
      </pc:sldChg>
      <pc:sldChg chg="del">
        <pc:chgData name="Mahmud, Heidi" userId="S::hkm3059@lausd.net::321a73c7-5db9-4f7d-9ee1-427c2cd5684b" providerId="AD" clId="Web-{D0914168-25E9-B90F-FAD2-6CF5AE8C40CF}" dt="2022-08-10T21:02:42.792" v="86"/>
        <pc:sldMkLst>
          <pc:docMk/>
          <pc:sldMk cId="1028769056" sldId="766"/>
        </pc:sldMkLst>
      </pc:sldChg>
      <pc:sldChg chg="del">
        <pc:chgData name="Mahmud, Heidi" userId="S::hkm3059@lausd.net::321a73c7-5db9-4f7d-9ee1-427c2cd5684b" providerId="AD" clId="Web-{D0914168-25E9-B90F-FAD2-6CF5AE8C40CF}" dt="2022-08-10T20:59:37.437" v="73"/>
        <pc:sldMkLst>
          <pc:docMk/>
          <pc:sldMk cId="3817800256" sldId="767"/>
        </pc:sldMkLst>
      </pc:sldChg>
      <pc:sldChg chg="del">
        <pc:chgData name="Mahmud, Heidi" userId="S::hkm3059@lausd.net::321a73c7-5db9-4f7d-9ee1-427c2cd5684b" providerId="AD" clId="Web-{D0914168-25E9-B90F-FAD2-6CF5AE8C40CF}" dt="2022-08-10T20:59:37.312" v="72"/>
        <pc:sldMkLst>
          <pc:docMk/>
          <pc:sldMk cId="2417801963" sldId="768"/>
        </pc:sldMkLst>
      </pc:sldChg>
      <pc:sldChg chg="del">
        <pc:chgData name="Mahmud, Heidi" userId="S::hkm3059@lausd.net::321a73c7-5db9-4f7d-9ee1-427c2cd5684b" providerId="AD" clId="Web-{D0914168-25E9-B90F-FAD2-6CF5AE8C40CF}" dt="2022-08-10T20:59:34.687" v="71"/>
        <pc:sldMkLst>
          <pc:docMk/>
          <pc:sldMk cId="1220919264" sldId="769"/>
        </pc:sldMkLst>
      </pc:sldChg>
      <pc:sldChg chg="del">
        <pc:chgData name="Mahmud, Heidi" userId="S::hkm3059@lausd.net::321a73c7-5db9-4f7d-9ee1-427c2cd5684b" providerId="AD" clId="Web-{D0914168-25E9-B90F-FAD2-6CF5AE8C40CF}" dt="2022-08-10T20:59:32.390" v="70"/>
        <pc:sldMkLst>
          <pc:docMk/>
          <pc:sldMk cId="709826415" sldId="770"/>
        </pc:sldMkLst>
      </pc:sldChg>
      <pc:sldChg chg="del modCm">
        <pc:chgData name="Mahmud, Heidi" userId="S::hkm3059@lausd.net::321a73c7-5db9-4f7d-9ee1-427c2cd5684b" providerId="AD" clId="Web-{D0914168-25E9-B90F-FAD2-6CF5AE8C40CF}" dt="2022-08-10T20:59:30.656" v="69"/>
        <pc:sldMkLst>
          <pc:docMk/>
          <pc:sldMk cId="4175170523" sldId="771"/>
        </pc:sldMkLst>
      </pc:sldChg>
      <pc:sldChg chg="del">
        <pc:chgData name="Mahmud, Heidi" userId="S::hkm3059@lausd.net::321a73c7-5db9-4f7d-9ee1-427c2cd5684b" providerId="AD" clId="Web-{D0914168-25E9-B90F-FAD2-6CF5AE8C40CF}" dt="2022-08-10T20:58:37.246" v="63"/>
        <pc:sldMkLst>
          <pc:docMk/>
          <pc:sldMk cId="3940434897" sldId="772"/>
        </pc:sldMkLst>
      </pc:sldChg>
      <pc:sldChg chg="addSp delSp modSp new mod setBg modClrScheme chgLayout">
        <pc:chgData name="Mahmud, Heidi" userId="S::hkm3059@lausd.net::321a73c7-5db9-4f7d-9ee1-427c2cd5684b" providerId="AD" clId="Web-{D0914168-25E9-B90F-FAD2-6CF5AE8C40CF}" dt="2022-08-10T20:26:01.518" v="3"/>
        <pc:sldMkLst>
          <pc:docMk/>
          <pc:sldMk cId="868102710" sldId="2310"/>
        </pc:sldMkLst>
        <pc:spChg chg="del">
          <ac:chgData name="Mahmud, Heidi" userId="S::hkm3059@lausd.net::321a73c7-5db9-4f7d-9ee1-427c2cd5684b" providerId="AD" clId="Web-{D0914168-25E9-B90F-FAD2-6CF5AE8C40CF}" dt="2022-08-10T20:25:55.205" v="1"/>
          <ac:spMkLst>
            <pc:docMk/>
            <pc:sldMk cId="868102710" sldId="2310"/>
            <ac:spMk id="2" creationId="{5A9608AC-071B-74E8-F145-CE83E40B5F4F}"/>
          </ac:spMkLst>
        </pc:spChg>
        <pc:spChg chg="del">
          <ac:chgData name="Mahmud, Heidi" userId="S::hkm3059@lausd.net::321a73c7-5db9-4f7d-9ee1-427c2cd5684b" providerId="AD" clId="Web-{D0914168-25E9-B90F-FAD2-6CF5AE8C40CF}" dt="2022-08-10T20:25:55.205" v="1"/>
          <ac:spMkLst>
            <pc:docMk/>
            <pc:sldMk cId="868102710" sldId="2310"/>
            <ac:spMk id="3" creationId="{13006B76-1C79-A89C-DAF3-2AE552A0CD2A}"/>
          </ac:spMkLst>
        </pc:spChg>
        <pc:spChg chg="del">
          <ac:chgData name="Mahmud, Heidi" userId="S::hkm3059@lausd.net::321a73c7-5db9-4f7d-9ee1-427c2cd5684b" providerId="AD" clId="Web-{D0914168-25E9-B90F-FAD2-6CF5AE8C40CF}" dt="2022-08-10T20:25:55.205" v="1"/>
          <ac:spMkLst>
            <pc:docMk/>
            <pc:sldMk cId="868102710" sldId="2310"/>
            <ac:spMk id="4" creationId="{B2ACC828-9DE9-154B-8A43-1E7CDEF46728}"/>
          </ac:spMkLst>
        </pc:spChg>
        <pc:spChg chg="mod ord">
          <ac:chgData name="Mahmud, Heidi" userId="S::hkm3059@lausd.net::321a73c7-5db9-4f7d-9ee1-427c2cd5684b" providerId="AD" clId="Web-{D0914168-25E9-B90F-FAD2-6CF5AE8C40CF}" dt="2022-08-10T20:26:01.518" v="3"/>
          <ac:spMkLst>
            <pc:docMk/>
            <pc:sldMk cId="868102710" sldId="2310"/>
            <ac:spMk id="5" creationId="{E91620B7-CEA6-DE99-A081-7D08E7B24DEC}"/>
          </ac:spMkLst>
        </pc:spChg>
        <pc:spChg chg="add">
          <ac:chgData name="Mahmud, Heidi" userId="S::hkm3059@lausd.net::321a73c7-5db9-4f7d-9ee1-427c2cd5684b" providerId="AD" clId="Web-{D0914168-25E9-B90F-FAD2-6CF5AE8C40CF}" dt="2022-08-10T20:26:01.518" v="3"/>
          <ac:spMkLst>
            <pc:docMk/>
            <pc:sldMk cId="868102710" sldId="2310"/>
            <ac:spMk id="11" creationId="{42A4FC2C-047E-45A5-965D-8E1E3BF09BC6}"/>
          </ac:spMkLst>
        </pc:spChg>
        <pc:picChg chg="add mod">
          <ac:chgData name="Mahmud, Heidi" userId="S::hkm3059@lausd.net::321a73c7-5db9-4f7d-9ee1-427c2cd5684b" providerId="AD" clId="Web-{D0914168-25E9-B90F-FAD2-6CF5AE8C40CF}" dt="2022-08-10T20:26:01.518" v="3"/>
          <ac:picMkLst>
            <pc:docMk/>
            <pc:sldMk cId="868102710" sldId="2310"/>
            <ac:picMk id="6" creationId="{EF3C151D-6740-661A-B2ED-93FAD1A08EDA}"/>
          </ac:picMkLst>
        </pc:picChg>
      </pc:sldChg>
      <pc:sldChg chg="addSp modSp new mod setBg">
        <pc:chgData name="Mahmud, Heidi" userId="S::hkm3059@lausd.net::321a73c7-5db9-4f7d-9ee1-427c2cd5684b" providerId="AD" clId="Web-{D0914168-25E9-B90F-FAD2-6CF5AE8C40CF}" dt="2022-08-10T20:27:13.444" v="8"/>
        <pc:sldMkLst>
          <pc:docMk/>
          <pc:sldMk cId="3176249012" sldId="2311"/>
        </pc:sldMkLst>
        <pc:spChg chg="mod ord">
          <ac:chgData name="Mahmud, Heidi" userId="S::hkm3059@lausd.net::321a73c7-5db9-4f7d-9ee1-427c2cd5684b" providerId="AD" clId="Web-{D0914168-25E9-B90F-FAD2-6CF5AE8C40CF}" dt="2022-08-10T20:27:13.444" v="8"/>
          <ac:spMkLst>
            <pc:docMk/>
            <pc:sldMk cId="3176249012" sldId="2311"/>
            <ac:spMk id="2" creationId="{D7B8B7DA-435E-F96C-7B21-0B76F8DD05E7}"/>
          </ac:spMkLst>
        </pc:spChg>
        <pc:spChg chg="add">
          <ac:chgData name="Mahmud, Heidi" userId="S::hkm3059@lausd.net::321a73c7-5db9-4f7d-9ee1-427c2cd5684b" providerId="AD" clId="Web-{D0914168-25E9-B90F-FAD2-6CF5AE8C40CF}" dt="2022-08-10T20:27:13.444" v="8"/>
          <ac:spMkLst>
            <pc:docMk/>
            <pc:sldMk cId="3176249012" sldId="2311"/>
            <ac:spMk id="8" creationId="{42A4FC2C-047E-45A5-965D-8E1E3BF09BC6}"/>
          </ac:spMkLst>
        </pc:spChg>
        <pc:picChg chg="add mod">
          <ac:chgData name="Mahmud, Heidi" userId="S::hkm3059@lausd.net::321a73c7-5db9-4f7d-9ee1-427c2cd5684b" providerId="AD" clId="Web-{D0914168-25E9-B90F-FAD2-6CF5AE8C40CF}" dt="2022-08-10T20:27:13.444" v="8"/>
          <ac:picMkLst>
            <pc:docMk/>
            <pc:sldMk cId="3176249012" sldId="2311"/>
            <ac:picMk id="3" creationId="{847E4A62-2749-3CEB-D95F-5F42291AD6D8}"/>
          </ac:picMkLst>
        </pc:picChg>
      </pc:sldChg>
      <pc:sldChg chg="addSp modSp new mod setBg">
        <pc:chgData name="Mahmud, Heidi" userId="S::hkm3059@lausd.net::321a73c7-5db9-4f7d-9ee1-427c2cd5684b" providerId="AD" clId="Web-{D0914168-25E9-B90F-FAD2-6CF5AE8C40CF}" dt="2022-08-10T20:29:55.923" v="19"/>
        <pc:sldMkLst>
          <pc:docMk/>
          <pc:sldMk cId="4270070745" sldId="2312"/>
        </pc:sldMkLst>
        <pc:spChg chg="add">
          <ac:chgData name="Mahmud, Heidi" userId="S::hkm3059@lausd.net::321a73c7-5db9-4f7d-9ee1-427c2cd5684b" providerId="AD" clId="Web-{D0914168-25E9-B90F-FAD2-6CF5AE8C40CF}" dt="2022-08-10T20:29:55.923" v="19"/>
          <ac:spMkLst>
            <pc:docMk/>
            <pc:sldMk cId="4270070745" sldId="2312"/>
            <ac:spMk id="7" creationId="{42A4FC2C-047E-45A5-965D-8E1E3BF09BC6}"/>
          </ac:spMkLst>
        </pc:spChg>
        <pc:picChg chg="add mod">
          <ac:chgData name="Mahmud, Heidi" userId="S::hkm3059@lausd.net::321a73c7-5db9-4f7d-9ee1-427c2cd5684b" providerId="AD" clId="Web-{D0914168-25E9-B90F-FAD2-6CF5AE8C40CF}" dt="2022-08-10T20:29:55.923" v="19"/>
          <ac:picMkLst>
            <pc:docMk/>
            <pc:sldMk cId="4270070745" sldId="2312"/>
            <ac:picMk id="2" creationId="{A105E192-A5BD-E48E-285A-144707323C24}"/>
          </ac:picMkLst>
        </pc:picChg>
      </pc:sldChg>
      <pc:sldChg chg="addSp modSp new mod setBg">
        <pc:chgData name="Mahmud, Heidi" userId="S::hkm3059@lausd.net::321a73c7-5db9-4f7d-9ee1-427c2cd5684b" providerId="AD" clId="Web-{D0914168-25E9-B90F-FAD2-6CF5AE8C40CF}" dt="2022-08-10T20:31:12.927" v="23"/>
        <pc:sldMkLst>
          <pc:docMk/>
          <pc:sldMk cId="852246285" sldId="2313"/>
        </pc:sldMkLst>
        <pc:spChg chg="add">
          <ac:chgData name="Mahmud, Heidi" userId="S::hkm3059@lausd.net::321a73c7-5db9-4f7d-9ee1-427c2cd5684b" providerId="AD" clId="Web-{D0914168-25E9-B90F-FAD2-6CF5AE8C40CF}" dt="2022-08-10T20:31:12.927" v="23"/>
          <ac:spMkLst>
            <pc:docMk/>
            <pc:sldMk cId="852246285" sldId="2313"/>
            <ac:spMk id="7" creationId="{42A4FC2C-047E-45A5-965D-8E1E3BF09BC6}"/>
          </ac:spMkLst>
        </pc:spChg>
        <pc:picChg chg="add mod">
          <ac:chgData name="Mahmud, Heidi" userId="S::hkm3059@lausd.net::321a73c7-5db9-4f7d-9ee1-427c2cd5684b" providerId="AD" clId="Web-{D0914168-25E9-B90F-FAD2-6CF5AE8C40CF}" dt="2022-08-10T20:31:12.927" v="23"/>
          <ac:picMkLst>
            <pc:docMk/>
            <pc:sldMk cId="852246285" sldId="2313"/>
            <ac:picMk id="2" creationId="{AAEF0CCF-7EF5-6761-72FA-C69C411CE2CF}"/>
          </ac:picMkLst>
        </pc:picChg>
      </pc:sldChg>
      <pc:sldChg chg="addSp delSp modSp new mod modClrScheme chgLayout">
        <pc:chgData name="Mahmud, Heidi" userId="S::hkm3059@lausd.net::321a73c7-5db9-4f7d-9ee1-427c2cd5684b" providerId="AD" clId="Web-{D0914168-25E9-B90F-FAD2-6CF5AE8C40CF}" dt="2022-08-10T20:56:45.958" v="56" actId="14100"/>
        <pc:sldMkLst>
          <pc:docMk/>
          <pc:sldMk cId="3605649701" sldId="2314"/>
        </pc:sldMkLst>
        <pc:spChg chg="del">
          <ac:chgData name="Mahmud, Heidi" userId="S::hkm3059@lausd.net::321a73c7-5db9-4f7d-9ee1-427c2cd5684b" providerId="AD" clId="Web-{D0914168-25E9-B90F-FAD2-6CF5AE8C40CF}" dt="2022-08-10T20:56:33.004" v="53"/>
          <ac:spMkLst>
            <pc:docMk/>
            <pc:sldMk cId="3605649701" sldId="2314"/>
            <ac:spMk id="2" creationId="{D2678CAC-84C5-EE86-F27A-F7611DE49B6F}"/>
          </ac:spMkLst>
        </pc:spChg>
        <pc:spChg chg="del">
          <ac:chgData name="Mahmud, Heidi" userId="S::hkm3059@lausd.net::321a73c7-5db9-4f7d-9ee1-427c2cd5684b" providerId="AD" clId="Web-{D0914168-25E9-B90F-FAD2-6CF5AE8C40CF}" dt="2022-08-10T20:56:33.004" v="53"/>
          <ac:spMkLst>
            <pc:docMk/>
            <pc:sldMk cId="3605649701" sldId="2314"/>
            <ac:spMk id="3" creationId="{6DA649CA-7CCC-E7DC-2EBC-17F2468CC17B}"/>
          </ac:spMkLst>
        </pc:spChg>
        <pc:spChg chg="del">
          <ac:chgData name="Mahmud, Heidi" userId="S::hkm3059@lausd.net::321a73c7-5db9-4f7d-9ee1-427c2cd5684b" providerId="AD" clId="Web-{D0914168-25E9-B90F-FAD2-6CF5AE8C40CF}" dt="2022-08-10T20:56:33.004" v="53"/>
          <ac:spMkLst>
            <pc:docMk/>
            <pc:sldMk cId="3605649701" sldId="2314"/>
            <ac:spMk id="4" creationId="{4048382D-5F91-58B2-DE97-E99D27A39542}"/>
          </ac:spMkLst>
        </pc:spChg>
        <pc:picChg chg="add mod">
          <ac:chgData name="Mahmud, Heidi" userId="S::hkm3059@lausd.net::321a73c7-5db9-4f7d-9ee1-427c2cd5684b" providerId="AD" clId="Web-{D0914168-25E9-B90F-FAD2-6CF5AE8C40CF}" dt="2022-08-10T20:56:45.958" v="56" actId="14100"/>
          <ac:picMkLst>
            <pc:docMk/>
            <pc:sldMk cId="3605649701" sldId="2314"/>
            <ac:picMk id="5" creationId="{D7B181A6-6D57-FDE7-1005-21615B7F4E89}"/>
          </ac:picMkLst>
        </pc:picChg>
      </pc:sldChg>
      <pc:sldChg chg="addSp modSp new">
        <pc:chgData name="Mahmud, Heidi" userId="S::hkm3059@lausd.net::321a73c7-5db9-4f7d-9ee1-427c2cd5684b" providerId="AD" clId="Web-{D0914168-25E9-B90F-FAD2-6CF5AE8C40CF}" dt="2022-08-10T20:58:34.137" v="62" actId="14100"/>
        <pc:sldMkLst>
          <pc:docMk/>
          <pc:sldMk cId="222120047" sldId="2315"/>
        </pc:sldMkLst>
        <pc:picChg chg="add mod">
          <ac:chgData name="Mahmud, Heidi" userId="S::hkm3059@lausd.net::321a73c7-5db9-4f7d-9ee1-427c2cd5684b" providerId="AD" clId="Web-{D0914168-25E9-B90F-FAD2-6CF5AE8C40CF}" dt="2022-08-10T20:58:34.137" v="62" actId="14100"/>
          <ac:picMkLst>
            <pc:docMk/>
            <pc:sldMk cId="222120047" sldId="2315"/>
            <ac:picMk id="2" creationId="{2E0CDA86-2D9A-B387-2AC1-C4E79744A05B}"/>
          </ac:picMkLst>
        </pc:picChg>
      </pc:sldChg>
      <pc:sldChg chg="addSp modSp new">
        <pc:chgData name="Mahmud, Heidi" userId="S::hkm3059@lausd.net::321a73c7-5db9-4f7d-9ee1-427c2cd5684b" providerId="AD" clId="Web-{D0914168-25E9-B90F-FAD2-6CF5AE8C40CF}" dt="2022-08-10T20:59:19.671" v="68" actId="14100"/>
        <pc:sldMkLst>
          <pc:docMk/>
          <pc:sldMk cId="2699237457" sldId="2316"/>
        </pc:sldMkLst>
        <pc:picChg chg="add mod">
          <ac:chgData name="Mahmud, Heidi" userId="S::hkm3059@lausd.net::321a73c7-5db9-4f7d-9ee1-427c2cd5684b" providerId="AD" clId="Web-{D0914168-25E9-B90F-FAD2-6CF5AE8C40CF}" dt="2022-08-10T20:59:19.671" v="68" actId="14100"/>
          <ac:picMkLst>
            <pc:docMk/>
            <pc:sldMk cId="2699237457" sldId="2316"/>
            <ac:picMk id="2" creationId="{AE066AED-B532-F579-A532-A0DB94D70FB8}"/>
          </ac:picMkLst>
        </pc:picChg>
      </pc:sldChg>
      <pc:sldChg chg="addSp modSp new">
        <pc:chgData name="Mahmud, Heidi" userId="S::hkm3059@lausd.net::321a73c7-5db9-4f7d-9ee1-427c2cd5684b" providerId="AD" clId="Web-{D0914168-25E9-B90F-FAD2-6CF5AE8C40CF}" dt="2022-08-10T21:03:28.826" v="98" actId="14100"/>
        <pc:sldMkLst>
          <pc:docMk/>
          <pc:sldMk cId="3943202781" sldId="2317"/>
        </pc:sldMkLst>
        <pc:picChg chg="add mod">
          <ac:chgData name="Mahmud, Heidi" userId="S::hkm3059@lausd.net::321a73c7-5db9-4f7d-9ee1-427c2cd5684b" providerId="AD" clId="Web-{D0914168-25E9-B90F-FAD2-6CF5AE8C40CF}" dt="2022-08-10T21:03:28.826" v="98" actId="14100"/>
          <ac:picMkLst>
            <pc:docMk/>
            <pc:sldMk cId="3943202781" sldId="2317"/>
            <ac:picMk id="2" creationId="{0BEC72BE-FE8B-34CA-7006-1993BC4D463C}"/>
          </ac:picMkLst>
        </pc:picChg>
      </pc:sldChg>
      <pc:sldChg chg="addSp modSp new">
        <pc:chgData name="Mahmud, Heidi" userId="S::hkm3059@lausd.net::321a73c7-5db9-4f7d-9ee1-427c2cd5684b" providerId="AD" clId="Web-{D0914168-25E9-B90F-FAD2-6CF5AE8C40CF}" dt="2022-08-10T21:03:22.154" v="96" actId="14100"/>
        <pc:sldMkLst>
          <pc:docMk/>
          <pc:sldMk cId="416219837" sldId="2318"/>
        </pc:sldMkLst>
        <pc:picChg chg="add mod">
          <ac:chgData name="Mahmud, Heidi" userId="S::hkm3059@lausd.net::321a73c7-5db9-4f7d-9ee1-427c2cd5684b" providerId="AD" clId="Web-{D0914168-25E9-B90F-FAD2-6CF5AE8C40CF}" dt="2022-08-10T21:03:22.154" v="96" actId="14100"/>
          <ac:picMkLst>
            <pc:docMk/>
            <pc:sldMk cId="416219837" sldId="2318"/>
            <ac:picMk id="2" creationId="{7CA7159F-D9BC-4F12-927D-0856327E6B38}"/>
          </ac:picMkLst>
        </pc:picChg>
      </pc:sldChg>
      <pc:sldChg chg="addSp modSp new">
        <pc:chgData name="Mahmud, Heidi" userId="S::hkm3059@lausd.net::321a73c7-5db9-4f7d-9ee1-427c2cd5684b" providerId="AD" clId="Web-{D0914168-25E9-B90F-FAD2-6CF5AE8C40CF}" dt="2022-08-10T21:03:14.029" v="94" actId="14100"/>
        <pc:sldMkLst>
          <pc:docMk/>
          <pc:sldMk cId="112680208" sldId="2319"/>
        </pc:sldMkLst>
        <pc:picChg chg="add mod">
          <ac:chgData name="Mahmud, Heidi" userId="S::hkm3059@lausd.net::321a73c7-5db9-4f7d-9ee1-427c2cd5684b" providerId="AD" clId="Web-{D0914168-25E9-B90F-FAD2-6CF5AE8C40CF}" dt="2022-08-10T21:03:14.029" v="94" actId="14100"/>
          <ac:picMkLst>
            <pc:docMk/>
            <pc:sldMk cId="112680208" sldId="2319"/>
            <ac:picMk id="2" creationId="{152493DE-E9C5-86B7-623F-FF99C60A3D7B}"/>
          </ac:picMkLst>
        </pc:picChg>
      </pc:sldChg>
      <pc:sldChg chg="addSp modSp new">
        <pc:chgData name="Mahmud, Heidi" userId="S::hkm3059@lausd.net::321a73c7-5db9-4f7d-9ee1-427c2cd5684b" providerId="AD" clId="Web-{D0914168-25E9-B90F-FAD2-6CF5AE8C40CF}" dt="2022-08-10T21:03:06.247" v="92" actId="14100"/>
        <pc:sldMkLst>
          <pc:docMk/>
          <pc:sldMk cId="2888096879" sldId="2320"/>
        </pc:sldMkLst>
        <pc:picChg chg="add mod">
          <ac:chgData name="Mahmud, Heidi" userId="S::hkm3059@lausd.net::321a73c7-5db9-4f7d-9ee1-427c2cd5684b" providerId="AD" clId="Web-{D0914168-25E9-B90F-FAD2-6CF5AE8C40CF}" dt="2022-08-10T21:03:06.247" v="92" actId="14100"/>
          <ac:picMkLst>
            <pc:docMk/>
            <pc:sldMk cId="2888096879" sldId="2320"/>
            <ac:picMk id="2" creationId="{981E252F-E637-340B-1DB6-5B9B63CECD58}"/>
          </ac:picMkLst>
        </pc:picChg>
      </pc:sldChg>
      <pc:sldChg chg="addSp modSp new">
        <pc:chgData name="Mahmud, Heidi" userId="S::hkm3059@lausd.net::321a73c7-5db9-4f7d-9ee1-427c2cd5684b" providerId="AD" clId="Web-{D0914168-25E9-B90F-FAD2-6CF5AE8C40CF}" dt="2022-08-10T21:02:57.434" v="90" actId="14100"/>
        <pc:sldMkLst>
          <pc:docMk/>
          <pc:sldMk cId="3953108726" sldId="2321"/>
        </pc:sldMkLst>
        <pc:picChg chg="add mod">
          <ac:chgData name="Mahmud, Heidi" userId="S::hkm3059@lausd.net::321a73c7-5db9-4f7d-9ee1-427c2cd5684b" providerId="AD" clId="Web-{D0914168-25E9-B90F-FAD2-6CF5AE8C40CF}" dt="2022-08-10T21:02:57.434" v="90" actId="14100"/>
          <ac:picMkLst>
            <pc:docMk/>
            <pc:sldMk cId="3953108726" sldId="2321"/>
            <ac:picMk id="2" creationId="{4D81F325-7643-E9B0-D498-AF2CAB73BDA4}"/>
          </ac:picMkLst>
        </pc:picChg>
      </pc:sldChg>
      <pc:sldChg chg="addSp modSp new">
        <pc:chgData name="Mahmud, Heidi" userId="S::hkm3059@lausd.net::321a73c7-5db9-4f7d-9ee1-427c2cd5684b" providerId="AD" clId="Web-{D0914168-25E9-B90F-FAD2-6CF5AE8C40CF}" dt="2022-08-10T21:02:51.090" v="88" actId="14100"/>
        <pc:sldMkLst>
          <pc:docMk/>
          <pc:sldMk cId="3092986507" sldId="2322"/>
        </pc:sldMkLst>
        <pc:picChg chg="add mod">
          <ac:chgData name="Mahmud, Heidi" userId="S::hkm3059@lausd.net::321a73c7-5db9-4f7d-9ee1-427c2cd5684b" providerId="AD" clId="Web-{D0914168-25E9-B90F-FAD2-6CF5AE8C40CF}" dt="2022-08-10T21:02:51.090" v="88" actId="14100"/>
          <ac:picMkLst>
            <pc:docMk/>
            <pc:sldMk cId="3092986507" sldId="2322"/>
            <ac:picMk id="2" creationId="{236903F3-63EF-2E5C-450F-9CE555C20F8B}"/>
          </ac:picMkLst>
        </pc:picChg>
      </pc:sldChg>
      <pc:sldChg chg="modSp add">
        <pc:chgData name="Mahmud, Heidi" userId="S::hkm3059@lausd.net::321a73c7-5db9-4f7d-9ee1-427c2cd5684b" providerId="AD" clId="Web-{D0914168-25E9-B90F-FAD2-6CF5AE8C40CF}" dt="2022-08-10T21:18:20.865" v="230" actId="1076"/>
        <pc:sldMkLst>
          <pc:docMk/>
          <pc:sldMk cId="3691856789" sldId="2323"/>
        </pc:sldMkLst>
        <pc:spChg chg="mod">
          <ac:chgData name="Mahmud, Heidi" userId="S::hkm3059@lausd.net::321a73c7-5db9-4f7d-9ee1-427c2cd5684b" providerId="AD" clId="Web-{D0914168-25E9-B90F-FAD2-6CF5AE8C40CF}" dt="2022-08-10T21:18:20.865" v="230" actId="1076"/>
          <ac:spMkLst>
            <pc:docMk/>
            <pc:sldMk cId="3691856789" sldId="2323"/>
            <ac:spMk id="3" creationId="{5976476A-4E02-8CDD-D82A-A5BC6CAB4DFE}"/>
          </ac:spMkLst>
        </pc:spChg>
        <pc:spChg chg="mod">
          <ac:chgData name="Mahmud, Heidi" userId="S::hkm3059@lausd.net::321a73c7-5db9-4f7d-9ee1-427c2cd5684b" providerId="AD" clId="Web-{D0914168-25E9-B90F-FAD2-6CF5AE8C40CF}" dt="2022-08-10T21:17:52.832" v="227" actId="14100"/>
          <ac:spMkLst>
            <pc:docMk/>
            <pc:sldMk cId="3691856789" sldId="2323"/>
            <ac:spMk id="10" creationId="{08C3FF74-34AC-4A5D-B49D-9E65F99D3408}"/>
          </ac:spMkLst>
        </pc:spChg>
        <pc:picChg chg="mod">
          <ac:chgData name="Mahmud, Heidi" userId="S::hkm3059@lausd.net::321a73c7-5db9-4f7d-9ee1-427c2cd5684b" providerId="AD" clId="Web-{D0914168-25E9-B90F-FAD2-6CF5AE8C40CF}" dt="2022-08-10T21:18:13.927" v="229" actId="1076"/>
          <ac:picMkLst>
            <pc:docMk/>
            <pc:sldMk cId="3691856789" sldId="2323"/>
            <ac:picMk id="7" creationId="{950FADE2-FDA1-7132-FA40-8955E408595B}"/>
          </ac:picMkLst>
        </pc:picChg>
        <pc:picChg chg="mod">
          <ac:chgData name="Mahmud, Heidi" userId="S::hkm3059@lausd.net::321a73c7-5db9-4f7d-9ee1-427c2cd5684b" providerId="AD" clId="Web-{D0914168-25E9-B90F-FAD2-6CF5AE8C40CF}" dt="2022-08-10T21:18:04.036" v="228" actId="1076"/>
          <ac:picMkLst>
            <pc:docMk/>
            <pc:sldMk cId="3691856789" sldId="2323"/>
            <ac:picMk id="11" creationId="{B44A612F-B0FA-D0A7-D13B-22FFAFC3B99E}"/>
          </ac:picMkLst>
        </pc:picChg>
      </pc:sldChg>
    </pc:docChg>
  </pc:docChgLst>
  <pc:docChgLst>
    <pc:chgData name="Wen, Natasha" userId="fa88d1f8-e376-4f37-84ad-a1e0e3e1cb59" providerId="ADAL" clId="{00165A2A-6BF4-47CB-B5A6-AFF07E6DEB59}"/>
    <pc:docChg chg="custSel delSld modSld">
      <pc:chgData name="Wen, Natasha" userId="fa88d1f8-e376-4f37-84ad-a1e0e3e1cb59" providerId="ADAL" clId="{00165A2A-6BF4-47CB-B5A6-AFF07E6DEB59}" dt="2022-07-29T21:04:08.792" v="228"/>
      <pc:docMkLst>
        <pc:docMk/>
      </pc:docMkLst>
      <pc:sldChg chg="modSp mod">
        <pc:chgData name="Wen, Natasha" userId="fa88d1f8-e376-4f37-84ad-a1e0e3e1cb59" providerId="ADAL" clId="{00165A2A-6BF4-47CB-B5A6-AFF07E6DEB59}" dt="2022-07-29T16:14:02.672" v="143" actId="1076"/>
        <pc:sldMkLst>
          <pc:docMk/>
          <pc:sldMk cId="1025178025" sldId="619"/>
        </pc:sldMkLst>
        <pc:spChg chg="mod">
          <ac:chgData name="Wen, Natasha" userId="fa88d1f8-e376-4f37-84ad-a1e0e3e1cb59" providerId="ADAL" clId="{00165A2A-6BF4-47CB-B5A6-AFF07E6DEB59}" dt="2022-07-29T16:14:02.672" v="143" actId="1076"/>
          <ac:spMkLst>
            <pc:docMk/>
            <pc:sldMk cId="1025178025" sldId="619"/>
            <ac:spMk id="2" creationId="{00000000-0000-0000-0000-000000000000}"/>
          </ac:spMkLst>
        </pc:spChg>
        <pc:spChg chg="mod">
          <ac:chgData name="Wen, Natasha" userId="fa88d1f8-e376-4f37-84ad-a1e0e3e1cb59" providerId="ADAL" clId="{00165A2A-6BF4-47CB-B5A6-AFF07E6DEB59}" dt="2022-07-29T16:14:02.672" v="143" actId="1076"/>
          <ac:spMkLst>
            <pc:docMk/>
            <pc:sldMk cId="1025178025" sldId="619"/>
            <ac:spMk id="6" creationId="{B4C2CA32-FD99-B074-7E69-7B82EEE14A96}"/>
          </ac:spMkLst>
        </pc:spChg>
        <pc:spChg chg="mod">
          <ac:chgData name="Wen, Natasha" userId="fa88d1f8-e376-4f37-84ad-a1e0e3e1cb59" providerId="ADAL" clId="{00165A2A-6BF4-47CB-B5A6-AFF07E6DEB59}" dt="2022-07-29T16:12:16.458" v="131" actId="1076"/>
          <ac:spMkLst>
            <pc:docMk/>
            <pc:sldMk cId="1025178025" sldId="619"/>
            <ac:spMk id="13" creationId="{F900E7A8-C3CC-B6FD-836A-AFCDEB21C7B8}"/>
          </ac:spMkLst>
        </pc:spChg>
        <pc:spChg chg="mod">
          <ac:chgData name="Wen, Natasha" userId="fa88d1f8-e376-4f37-84ad-a1e0e3e1cb59" providerId="ADAL" clId="{00165A2A-6BF4-47CB-B5A6-AFF07E6DEB59}" dt="2022-07-29T16:11:27.937" v="125" actId="6549"/>
          <ac:spMkLst>
            <pc:docMk/>
            <pc:sldMk cId="1025178025" sldId="619"/>
            <ac:spMk id="15" creationId="{1E080D42-B55F-E06E-9BB2-5CA6EC7798AE}"/>
          </ac:spMkLst>
        </pc:spChg>
      </pc:sldChg>
      <pc:sldChg chg="addSp delSp modSp mod">
        <pc:chgData name="Wen, Natasha" userId="fa88d1f8-e376-4f37-84ad-a1e0e3e1cb59" providerId="ADAL" clId="{00165A2A-6BF4-47CB-B5A6-AFF07E6DEB59}" dt="2022-07-29T16:09:49.708" v="95" actId="166"/>
        <pc:sldMkLst>
          <pc:docMk/>
          <pc:sldMk cId="4257946519" sldId="713"/>
        </pc:sldMkLst>
        <pc:spChg chg="mod ord">
          <ac:chgData name="Wen, Natasha" userId="fa88d1f8-e376-4f37-84ad-a1e0e3e1cb59" providerId="ADAL" clId="{00165A2A-6BF4-47CB-B5A6-AFF07E6DEB59}" dt="2022-07-29T16:09:49.708" v="95" actId="166"/>
          <ac:spMkLst>
            <pc:docMk/>
            <pc:sldMk cId="4257946519" sldId="713"/>
            <ac:spMk id="5" creationId="{CFE4DD9A-DE36-744B-49AD-D81892E8C58C}"/>
          </ac:spMkLst>
        </pc:spChg>
        <pc:spChg chg="mod">
          <ac:chgData name="Wen, Natasha" userId="fa88d1f8-e376-4f37-84ad-a1e0e3e1cb59" providerId="ADAL" clId="{00165A2A-6BF4-47CB-B5A6-AFF07E6DEB59}" dt="2022-07-29T16:07:29.179" v="85"/>
          <ac:spMkLst>
            <pc:docMk/>
            <pc:sldMk cId="4257946519" sldId="713"/>
            <ac:spMk id="22" creationId="{9BEC93FC-C474-AF42-C57C-F7387D0B8CD9}"/>
          </ac:spMkLst>
        </pc:spChg>
        <pc:picChg chg="add mod">
          <ac:chgData name="Wen, Natasha" userId="fa88d1f8-e376-4f37-84ad-a1e0e3e1cb59" providerId="ADAL" clId="{00165A2A-6BF4-47CB-B5A6-AFF07E6DEB59}" dt="2022-07-29T16:08:39.468" v="90" actId="1076"/>
          <ac:picMkLst>
            <pc:docMk/>
            <pc:sldMk cId="4257946519" sldId="713"/>
            <ac:picMk id="4" creationId="{E8A06FA7-2688-534F-7A5D-812CD5B43AE1}"/>
          </ac:picMkLst>
        </pc:picChg>
        <pc:picChg chg="add mod">
          <ac:chgData name="Wen, Natasha" userId="fa88d1f8-e376-4f37-84ad-a1e0e3e1cb59" providerId="ADAL" clId="{00165A2A-6BF4-47CB-B5A6-AFF07E6DEB59}" dt="2022-07-29T16:09:35.893" v="93" actId="1076"/>
          <ac:picMkLst>
            <pc:docMk/>
            <pc:sldMk cId="4257946519" sldId="713"/>
            <ac:picMk id="8" creationId="{955957C8-E853-ACD5-D679-45CF54B8A8E6}"/>
          </ac:picMkLst>
        </pc:picChg>
        <pc:picChg chg="del">
          <ac:chgData name="Wen, Natasha" userId="fa88d1f8-e376-4f37-84ad-a1e0e3e1cb59" providerId="ADAL" clId="{00165A2A-6BF4-47CB-B5A6-AFF07E6DEB59}" dt="2022-07-29T16:09:24.333" v="91" actId="478"/>
          <ac:picMkLst>
            <pc:docMk/>
            <pc:sldMk cId="4257946519" sldId="713"/>
            <ac:picMk id="9" creationId="{87403159-7B74-DA21-F1E3-CD7EFFA9475E}"/>
          </ac:picMkLst>
        </pc:picChg>
      </pc:sldChg>
      <pc:sldChg chg="modSp mod">
        <pc:chgData name="Wen, Natasha" userId="fa88d1f8-e376-4f37-84ad-a1e0e3e1cb59" providerId="ADAL" clId="{00165A2A-6BF4-47CB-B5A6-AFF07E6DEB59}" dt="2022-07-29T16:32:08.048" v="165" actId="14100"/>
        <pc:sldMkLst>
          <pc:docMk/>
          <pc:sldMk cId="2368394959" sldId="715"/>
        </pc:sldMkLst>
        <pc:spChg chg="mod">
          <ac:chgData name="Wen, Natasha" userId="fa88d1f8-e376-4f37-84ad-a1e0e3e1cb59" providerId="ADAL" clId="{00165A2A-6BF4-47CB-B5A6-AFF07E6DEB59}" dt="2022-07-29T16:32:08.048" v="165" actId="14100"/>
          <ac:spMkLst>
            <pc:docMk/>
            <pc:sldMk cId="2368394959" sldId="715"/>
            <ac:spMk id="2" creationId="{B901E889-6657-6D04-D49A-94A53F586D6B}"/>
          </ac:spMkLst>
        </pc:spChg>
        <pc:spChg chg="mod">
          <ac:chgData name="Wen, Natasha" userId="fa88d1f8-e376-4f37-84ad-a1e0e3e1cb59" providerId="ADAL" clId="{00165A2A-6BF4-47CB-B5A6-AFF07E6DEB59}" dt="2022-07-29T16:31:31.061" v="161" actId="27636"/>
          <ac:spMkLst>
            <pc:docMk/>
            <pc:sldMk cId="2368394959" sldId="715"/>
            <ac:spMk id="3" creationId="{54835BFE-8C0E-617C-83D6-BAB15F98E129}"/>
          </ac:spMkLst>
        </pc:spChg>
        <pc:spChg chg="mod">
          <ac:chgData name="Wen, Natasha" userId="fa88d1f8-e376-4f37-84ad-a1e0e3e1cb59" providerId="ADAL" clId="{00165A2A-6BF4-47CB-B5A6-AFF07E6DEB59}" dt="2022-07-29T16:31:54.494" v="164" actId="1076"/>
          <ac:spMkLst>
            <pc:docMk/>
            <pc:sldMk cId="2368394959" sldId="715"/>
            <ac:spMk id="5" creationId="{5CF0AD1D-A3B1-A842-DAB3-091ACEDC42E1}"/>
          </ac:spMkLst>
        </pc:spChg>
        <pc:spChg chg="mod">
          <ac:chgData name="Wen, Natasha" userId="fa88d1f8-e376-4f37-84ad-a1e0e3e1cb59" providerId="ADAL" clId="{00165A2A-6BF4-47CB-B5A6-AFF07E6DEB59}" dt="2022-07-29T16:21:19.647" v="151" actId="255"/>
          <ac:spMkLst>
            <pc:docMk/>
            <pc:sldMk cId="2368394959" sldId="715"/>
            <ac:spMk id="7" creationId="{7F251ED1-68ED-9005-57B0-56CE251DC6DF}"/>
          </ac:spMkLst>
        </pc:spChg>
        <pc:spChg chg="mod">
          <ac:chgData name="Wen, Natasha" userId="fa88d1f8-e376-4f37-84ad-a1e0e3e1cb59" providerId="ADAL" clId="{00165A2A-6BF4-47CB-B5A6-AFF07E6DEB59}" dt="2022-07-29T16:31:13.058" v="157" actId="14100"/>
          <ac:spMkLst>
            <pc:docMk/>
            <pc:sldMk cId="2368394959" sldId="715"/>
            <ac:spMk id="8" creationId="{03AF8B06-7B93-DA3F-E3C2-99089AD4E79B}"/>
          </ac:spMkLst>
        </pc:spChg>
        <pc:spChg chg="mod">
          <ac:chgData name="Wen, Natasha" userId="fa88d1f8-e376-4f37-84ad-a1e0e3e1cb59" providerId="ADAL" clId="{00165A2A-6BF4-47CB-B5A6-AFF07E6DEB59}" dt="2022-07-29T16:31:40.808" v="163" actId="14100"/>
          <ac:spMkLst>
            <pc:docMk/>
            <pc:sldMk cId="2368394959" sldId="715"/>
            <ac:spMk id="9" creationId="{F91B7611-06AF-122B-98AD-D8A5FC9ADBBB}"/>
          </ac:spMkLst>
        </pc:spChg>
      </pc:sldChg>
      <pc:sldChg chg="del">
        <pc:chgData name="Wen, Natasha" userId="fa88d1f8-e376-4f37-84ad-a1e0e3e1cb59" providerId="ADAL" clId="{00165A2A-6BF4-47CB-B5A6-AFF07E6DEB59}" dt="2022-07-29T21:03:27.774" v="185" actId="2696"/>
        <pc:sldMkLst>
          <pc:docMk/>
          <pc:sldMk cId="1769855618" sldId="716"/>
        </pc:sldMkLst>
      </pc:sldChg>
      <pc:sldChg chg="modSp mod modNotesTx">
        <pc:chgData name="Wen, Natasha" userId="fa88d1f8-e376-4f37-84ad-a1e0e3e1cb59" providerId="ADAL" clId="{00165A2A-6BF4-47CB-B5A6-AFF07E6DEB59}" dt="2022-07-29T21:04:08.792" v="228"/>
        <pc:sldMkLst>
          <pc:docMk/>
          <pc:sldMk cId="3977300446" sldId="718"/>
        </pc:sldMkLst>
        <pc:spChg chg="mod">
          <ac:chgData name="Wen, Natasha" userId="fa88d1f8-e376-4f37-84ad-a1e0e3e1cb59" providerId="ADAL" clId="{00165A2A-6BF4-47CB-B5A6-AFF07E6DEB59}" dt="2022-07-29T21:03:05.664" v="184" actId="20577"/>
          <ac:spMkLst>
            <pc:docMk/>
            <pc:sldMk cId="3977300446" sldId="718"/>
            <ac:spMk id="3" creationId="{5976476A-4E02-8CDD-D82A-A5BC6CAB4DFE}"/>
          </ac:spMkLst>
        </pc:spChg>
      </pc:sldChg>
      <pc:sldChg chg="del">
        <pc:chgData name="Wen, Natasha" userId="fa88d1f8-e376-4f37-84ad-a1e0e3e1cb59" providerId="ADAL" clId="{00165A2A-6BF4-47CB-B5A6-AFF07E6DEB59}" dt="2022-07-29T21:03:27.774" v="185" actId="2696"/>
        <pc:sldMkLst>
          <pc:docMk/>
          <pc:sldMk cId="1710676129" sldId="719"/>
        </pc:sldMkLst>
      </pc:sldChg>
    </pc:docChg>
  </pc:docChgLst>
</pc:chgInfo>
</file>

<file path=ppt/comments/modernComment_2F6_A752F651.xml><?xml version="1.0" encoding="utf-8"?>
<p188:cmLst xmlns:a="http://schemas.openxmlformats.org/drawingml/2006/main" xmlns:r="http://schemas.openxmlformats.org/officeDocument/2006/relationships" xmlns:p188="http://schemas.microsoft.com/office/powerpoint/2018/8/main">
  <p188:cm id="{BCBD5F25-30DF-40EE-BC24-BC077621E5BE}" authorId="{683BA282-94BC-1999-19EB-56472EBDEF3E}" status="resolved" created="2022-08-09T16:16:18.363" complete="100000">
    <ac:txMkLst xmlns:ac="http://schemas.microsoft.com/office/drawing/2013/main/command">
      <pc:docMk xmlns:pc="http://schemas.microsoft.com/office/powerpoint/2013/main/command"/>
      <pc:sldMk xmlns:pc="http://schemas.microsoft.com/office/powerpoint/2013/main/command" cId="2807232081" sldId="758"/>
      <ac:spMk id="78" creationId="{00000000-0000-0000-0000-000000000000}"/>
      <ac:txMk cp="46" len="31">
        <ac:context len="417" hash="1294943853"/>
      </ac:txMk>
    </ac:txMkLst>
    <p188:pos x="3956050" y="1778000"/>
    <p188:txBody>
      <a:bodyPr/>
      <a:lstStyle/>
      <a:p>
        <a:r>
          <a:rPr lang="en-US"/>
          <a:t>Cambiar el servicio/política</a:t>
        </a:r>
      </a:p>
    </p188:txBody>
  </p188:cm>
</p188:cmLst>
</file>

<file path=ppt/comments/modernComment_2FA_5531896C.xml><?xml version="1.0" encoding="utf-8"?>
<p188:cmLst xmlns:a="http://schemas.openxmlformats.org/drawingml/2006/main" xmlns:r="http://schemas.openxmlformats.org/officeDocument/2006/relationships" xmlns:p188="http://schemas.microsoft.com/office/powerpoint/2018/8/main">
  <p188:cm id="{A1051ADE-2A68-4A94-BB28-9A839423BA11}" authorId="{683BA282-94BC-1999-19EB-56472EBDEF3E}" status="resolved" created="2022-08-09T16:11:51.075" complete="100000">
    <ac:txMkLst xmlns:ac="http://schemas.microsoft.com/office/drawing/2013/main/command">
      <pc:docMk xmlns:pc="http://schemas.microsoft.com/office/powerpoint/2013/main/command"/>
      <pc:sldMk xmlns:pc="http://schemas.microsoft.com/office/powerpoint/2013/main/command" cId="1429309804" sldId="762"/>
      <ac:spMk id="65" creationId="{00000000-0000-0000-0000-000000000000}"/>
      <ac:txMk cp="93" len="3">
        <ac:context len="313" hash="3772004298"/>
      </ac:txMk>
    </ac:txMkLst>
    <p188:pos x="5200650" y="1085850"/>
    <p188:txBody>
      <a:bodyPr/>
      <a:lstStyle/>
      <a:p>
        <a:r>
          <a:rPr lang="en-US"/>
          <a:t>Situación would be better.</a:t>
        </a:r>
      </a:p>
    </p188:txBody>
  </p188:cm>
  <p188:cm id="{116A0BB6-9485-4C29-8E72-CF8E6FCF9626}" authorId="{683BA282-94BC-1999-19EB-56472EBDEF3E}" status="resolved" created="2022-08-09T16:12:04.732" complete="100000">
    <ac:txMkLst xmlns:ac="http://schemas.microsoft.com/office/drawing/2013/main/command">
      <pc:docMk xmlns:pc="http://schemas.microsoft.com/office/powerpoint/2013/main/command"/>
      <pc:sldMk xmlns:pc="http://schemas.microsoft.com/office/powerpoint/2013/main/command" cId="1429309804" sldId="762"/>
      <ac:spMk id="65" creationId="{00000000-0000-0000-0000-000000000000}"/>
      <ac:txMk cp="93" len="3">
        <ac:context len="313" hash="3772004298"/>
      </ac:txMk>
    </ac:txMkLst>
    <p188:pos x="5200650" y="1085850"/>
    <p188:txBody>
      <a:bodyPr/>
      <a:lstStyle/>
      <a:p>
        <a:r>
          <a:rPr lang="en-US"/>
          <a:t>que paga</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00BDA-F38C-0944-AE83-6BA77B83052F}" type="datetimeFigureOut">
              <a:rPr lang="en-US" smtClean="0"/>
              <a:t>8/10/2022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84F6F-3506-CE49-A84F-96B71B35B30A}" type="slidenum">
              <a:rPr lang="en-US" smtClean="0"/>
              <a:t>‹#›</a:t>
            </a:fld>
            <a:endParaRPr lang="en-US"/>
          </a:p>
        </p:txBody>
      </p:sp>
    </p:spTree>
    <p:extLst>
      <p:ext uri="{BB962C8B-B14F-4D97-AF65-F5344CB8AC3E}">
        <p14:creationId xmlns:p14="http://schemas.microsoft.com/office/powerpoint/2010/main" val="2737776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m11.safelinks.protection.outlook.com/?url=https%3A%2F%2Flausd.wistia.com%2Fmedias%2Fltnlfwzgpt&amp;data=05%7C01%7Chkm3059%40lausd.net%7Cd6344d73967e4be82d6f08da643ff71b%7C042a40a1b1284ac48648016ffa121487%7C0%7C0%7C637932523152807323%7CUnknown%7CTWFpbGZsb3d8eyJWIjoiMC4wLjAwMDAiLCJQIjoiV2luMzIiLCJBTiI6Ik1haWwiLCJXVCI6Mn0%3D%7C3000%7C%7C%7C&amp;sdata=OqeFNOzyDZxL2Cfuf5RLqV%2BLBx%2BRfIKIFjjV8pk21BU%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am11.safelinks.protection.outlook.com/?url=https%3A%2F%2Flausd.wistia.com%2Fmedias%2Fltnlfwzgpt&amp;data=05%7C01%7Chkm3059%40lausd.net%7Cd6344d73967e4be82d6f08da643ff71b%7C042a40a1b1284ac48648016ffa121487%7C0%7C0%7C637932523152807323%7CUnknown%7CTWFpbGZsb3d8eyJWIjoiMC4wLjAwMDAiLCJQIjoiV2luMzIiLCJBTiI6Ik1haWwiLCJXVCI6Mn0%3D%7C3000%7C%7C%7C&amp;sdata=OqeFNOzyDZxL2Cfuf5RLqV%2BLBx%2BRfIKIFjjV8pk21BU%3D&amp;reserved=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https://lausd.wistia.com/medias/ltnlfwzgpt</a:t>
            </a:r>
            <a:endParaRPr lang="en-US"/>
          </a:p>
        </p:txBody>
      </p:sp>
      <p:sp>
        <p:nvSpPr>
          <p:cNvPr id="4" name="Slide Number Placeholder 3"/>
          <p:cNvSpPr>
            <a:spLocks noGrp="1"/>
          </p:cNvSpPr>
          <p:nvPr>
            <p:ph type="sldNum" sz="quarter" idx="5"/>
          </p:nvPr>
        </p:nvSpPr>
        <p:spPr/>
        <p:txBody>
          <a:bodyPr/>
          <a:lstStyle/>
          <a:p>
            <a:fld id="{02884F6F-3506-CE49-A84F-96B71B35B30A}" type="slidenum">
              <a:rPr lang="en-US" smtClean="0"/>
              <a:t>1</a:t>
            </a:fld>
            <a:endParaRPr lang="en-US"/>
          </a:p>
        </p:txBody>
      </p:sp>
    </p:spTree>
    <p:extLst>
      <p:ext uri="{BB962C8B-B14F-4D97-AF65-F5344CB8AC3E}">
        <p14:creationId xmlns:p14="http://schemas.microsoft.com/office/powerpoint/2010/main" val="1563330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a:t>Parent and Community Services will present and populate this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31A41B-49B9-450E-A1BD-B8C233A8866F}" type="slidenum">
              <a:rPr kumimoji="0" lang="en-US" alt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3944849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2884F6F-3506-CE49-A84F-96B71B35B30A}" type="slidenum">
              <a:rPr lang="en-US" smtClean="0"/>
              <a:t>12</a:t>
            </a:fld>
            <a:endParaRPr lang="en-US"/>
          </a:p>
        </p:txBody>
      </p:sp>
    </p:spTree>
    <p:extLst>
      <p:ext uri="{BB962C8B-B14F-4D97-AF65-F5344CB8AC3E}">
        <p14:creationId xmlns:p14="http://schemas.microsoft.com/office/powerpoint/2010/main" val="2472192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84F6F-3506-CE49-A84F-96B71B35B3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305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2884F6F-3506-CE49-A84F-96B71B35B30A}" type="slidenum">
              <a:rPr lang="en-US" smtClean="0"/>
              <a:t>14</a:t>
            </a:fld>
            <a:endParaRPr lang="en-US"/>
          </a:p>
        </p:txBody>
      </p:sp>
    </p:spTree>
    <p:extLst>
      <p:ext uri="{BB962C8B-B14F-4D97-AF65-F5344CB8AC3E}">
        <p14:creationId xmlns:p14="http://schemas.microsoft.com/office/powerpoint/2010/main" val="2568628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PCS </a:t>
            </a:r>
          </a:p>
        </p:txBody>
      </p:sp>
      <p:sp>
        <p:nvSpPr>
          <p:cNvPr id="4" name="Slide Number Placeholder 3"/>
          <p:cNvSpPr>
            <a:spLocks noGrp="1"/>
          </p:cNvSpPr>
          <p:nvPr>
            <p:ph type="sldNum" sz="quarter" idx="5"/>
          </p:nvPr>
        </p:nvSpPr>
        <p:spPr/>
        <p:txBody>
          <a:bodyPr/>
          <a:lstStyle/>
          <a:p>
            <a:fld id="{02884F6F-3506-CE49-A84F-96B71B35B30A}" type="slidenum">
              <a:rPr lang="en-US" smtClean="0"/>
              <a:t>30</a:t>
            </a:fld>
            <a:endParaRPr lang="en-US"/>
          </a:p>
        </p:txBody>
      </p:sp>
    </p:spTree>
    <p:extLst>
      <p:ext uri="{BB962C8B-B14F-4D97-AF65-F5344CB8AC3E}">
        <p14:creationId xmlns:p14="http://schemas.microsoft.com/office/powerpoint/2010/main" val="8699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PCS </a:t>
            </a:r>
          </a:p>
        </p:txBody>
      </p:sp>
      <p:sp>
        <p:nvSpPr>
          <p:cNvPr id="4" name="Slide Number Placeholder 3"/>
          <p:cNvSpPr>
            <a:spLocks noGrp="1"/>
          </p:cNvSpPr>
          <p:nvPr>
            <p:ph type="sldNum" sz="quarter" idx="5"/>
          </p:nvPr>
        </p:nvSpPr>
        <p:spPr/>
        <p:txBody>
          <a:bodyPr/>
          <a:lstStyle/>
          <a:p>
            <a:fld id="{02884F6F-3506-CE49-A84F-96B71B35B30A}" type="slidenum">
              <a:rPr lang="en-US" smtClean="0"/>
              <a:t>39</a:t>
            </a:fld>
            <a:endParaRPr lang="en-US"/>
          </a:p>
        </p:txBody>
      </p:sp>
    </p:spTree>
    <p:extLst>
      <p:ext uri="{BB962C8B-B14F-4D97-AF65-F5344CB8AC3E}">
        <p14:creationId xmlns:p14="http://schemas.microsoft.com/office/powerpoint/2010/main" val="3208879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Mark your calendars…</a:t>
            </a:r>
          </a:p>
          <a:p>
            <a:pPr>
              <a:lnSpc>
                <a:spcPct val="90000"/>
              </a:lnSpc>
              <a:spcBef>
                <a:spcPts val="1000"/>
              </a:spcBef>
            </a:pP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2884F6F-3506-CE49-A84F-96B71B35B30A}" type="slidenum">
              <a:rPr lang="en-US" smtClean="0"/>
              <a:t>40</a:t>
            </a:fld>
            <a:endParaRPr lang="en-US"/>
          </a:p>
        </p:txBody>
      </p:sp>
    </p:spTree>
    <p:extLst>
      <p:ext uri="{BB962C8B-B14F-4D97-AF65-F5344CB8AC3E}">
        <p14:creationId xmlns:p14="http://schemas.microsoft.com/office/powerpoint/2010/main" val="2600038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portion of the webinar, we want to provide you with a challenge. How do you see yourself implementing your learning from today. It’s ok if you were just observing. Let us know in the chat, one new idea you would like to implement or try with your family this summer.</a:t>
            </a:r>
          </a:p>
          <a:p>
            <a:endParaRPr lang="en-US">
              <a:cs typeface="Calibri"/>
            </a:endParaRPr>
          </a:p>
          <a:p>
            <a:r>
              <a:rPr lang="en-US">
                <a:cs typeface="Calibri"/>
              </a:rPr>
              <a:t>(Consider using this at the start of the presentation in a thought bubble: What is one thing I learned today that I can share with someone else?)</a:t>
            </a:r>
          </a:p>
        </p:txBody>
      </p:sp>
      <p:sp>
        <p:nvSpPr>
          <p:cNvPr id="4" name="Slide Number Placeholder 3"/>
          <p:cNvSpPr>
            <a:spLocks noGrp="1"/>
          </p:cNvSpPr>
          <p:nvPr>
            <p:ph type="sldNum" sz="quarter" idx="5"/>
          </p:nvPr>
        </p:nvSpPr>
        <p:spPr/>
        <p:txBody>
          <a:bodyPr/>
          <a:lstStyle/>
          <a:p>
            <a:fld id="{02884F6F-3506-CE49-A84F-96B71B35B30A}" type="slidenum">
              <a:rPr lang="en-US" smtClean="0"/>
              <a:t>41</a:t>
            </a:fld>
            <a:endParaRPr lang="en-US"/>
          </a:p>
        </p:txBody>
      </p:sp>
    </p:spTree>
    <p:extLst>
      <p:ext uri="{BB962C8B-B14F-4D97-AF65-F5344CB8AC3E}">
        <p14:creationId xmlns:p14="http://schemas.microsoft.com/office/powerpoint/2010/main" val="539539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https://survey.alchemer.com/s3/6961304/2022-08-10</a:t>
            </a:r>
          </a:p>
          <a:p>
            <a:endParaRPr lang="en-US"/>
          </a:p>
          <a:p>
            <a:r>
              <a:rPr lang="en-US"/>
              <a:t>During this portion of the webinar, we want to provide you with a challenge. How do you see yourself implementing your learning from today. It’s ok if you were just observing. Let us know in the chat, one new idea you would like to implement or try with your family this summer.</a:t>
            </a:r>
          </a:p>
          <a:p>
            <a:endParaRPr lang="en-US">
              <a:cs typeface="Calibri"/>
            </a:endParaRPr>
          </a:p>
          <a:p>
            <a:r>
              <a:rPr lang="en-US">
                <a:cs typeface="Calibri"/>
              </a:rPr>
              <a:t>(Consider using this at the start of the presentation in a thought bubble: What is one thing I learned today that I can share with someone else?)</a:t>
            </a:r>
          </a:p>
        </p:txBody>
      </p:sp>
      <p:sp>
        <p:nvSpPr>
          <p:cNvPr id="4" name="Slide Number Placeholder 3"/>
          <p:cNvSpPr>
            <a:spLocks noGrp="1"/>
          </p:cNvSpPr>
          <p:nvPr>
            <p:ph type="sldNum" sz="quarter" idx="5"/>
          </p:nvPr>
        </p:nvSpPr>
        <p:spPr/>
        <p:txBody>
          <a:bodyPr/>
          <a:lstStyle/>
          <a:p>
            <a:fld id="{02884F6F-3506-CE49-A84F-96B71B35B30A}" type="slidenum">
              <a:rPr lang="en-US" smtClean="0"/>
              <a:t>42</a:t>
            </a:fld>
            <a:endParaRPr lang="en-US"/>
          </a:p>
        </p:txBody>
      </p:sp>
    </p:spTree>
    <p:extLst>
      <p:ext uri="{BB962C8B-B14F-4D97-AF65-F5344CB8AC3E}">
        <p14:creationId xmlns:p14="http://schemas.microsoft.com/office/powerpoint/2010/main" val="123749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 and Community Services will present and populate this slide</a:t>
            </a:r>
          </a:p>
        </p:txBody>
      </p:sp>
      <p:sp>
        <p:nvSpPr>
          <p:cNvPr id="4" name="Slide Number Placeholder 3"/>
          <p:cNvSpPr>
            <a:spLocks noGrp="1"/>
          </p:cNvSpPr>
          <p:nvPr>
            <p:ph type="sldNum" sz="quarter" idx="5"/>
          </p:nvPr>
        </p:nvSpPr>
        <p:spPr/>
        <p:txBody>
          <a:bodyPr/>
          <a:lstStyle/>
          <a:p>
            <a:fld id="{02884F6F-3506-CE49-A84F-96B71B35B30A}" type="slidenum">
              <a:rPr lang="en-US" smtClean="0"/>
              <a:t>43</a:t>
            </a:fld>
            <a:endParaRPr lang="en-US"/>
          </a:p>
        </p:txBody>
      </p:sp>
    </p:spTree>
    <p:extLst>
      <p:ext uri="{BB962C8B-B14F-4D97-AF65-F5344CB8AC3E}">
        <p14:creationId xmlns:p14="http://schemas.microsoft.com/office/powerpoint/2010/main" val="17946812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 and Community Services will present and populate this slide</a:t>
            </a:r>
          </a:p>
        </p:txBody>
      </p:sp>
      <p:sp>
        <p:nvSpPr>
          <p:cNvPr id="4" name="Slide Number Placeholder 3"/>
          <p:cNvSpPr>
            <a:spLocks noGrp="1"/>
          </p:cNvSpPr>
          <p:nvPr>
            <p:ph type="sldNum" sz="quarter" idx="5"/>
          </p:nvPr>
        </p:nvSpPr>
        <p:spPr/>
        <p:txBody>
          <a:bodyPr/>
          <a:lstStyle/>
          <a:p>
            <a:fld id="{02884F6F-3506-CE49-A84F-96B71B35B30A}" type="slidenum">
              <a:rPr lang="en-US" smtClean="0"/>
              <a:t>2</a:t>
            </a:fld>
            <a:endParaRPr lang="en-US"/>
          </a:p>
        </p:txBody>
      </p:sp>
    </p:spTree>
    <p:extLst>
      <p:ext uri="{BB962C8B-B14F-4D97-AF65-F5344CB8AC3E}">
        <p14:creationId xmlns:p14="http://schemas.microsoft.com/office/powerpoint/2010/main" val="110855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https://lausd.wistia.com/medias/ltnlfwzgpt</a:t>
            </a:r>
            <a:endParaRPr lang="en-US"/>
          </a:p>
        </p:txBody>
      </p:sp>
      <p:sp>
        <p:nvSpPr>
          <p:cNvPr id="4" name="Slide Number Placeholder 3"/>
          <p:cNvSpPr>
            <a:spLocks noGrp="1"/>
          </p:cNvSpPr>
          <p:nvPr>
            <p:ph type="sldNum" sz="quarter" idx="5"/>
          </p:nvPr>
        </p:nvSpPr>
        <p:spPr/>
        <p:txBody>
          <a:bodyPr/>
          <a:lstStyle/>
          <a:p>
            <a:fld id="{02884F6F-3506-CE49-A84F-96B71B35B30A}" type="slidenum">
              <a:rPr lang="en-US" smtClean="0"/>
              <a:t>3</a:t>
            </a:fld>
            <a:endParaRPr lang="en-US"/>
          </a:p>
        </p:txBody>
      </p:sp>
    </p:spTree>
    <p:extLst>
      <p:ext uri="{BB962C8B-B14F-4D97-AF65-F5344CB8AC3E}">
        <p14:creationId xmlns:p14="http://schemas.microsoft.com/office/powerpoint/2010/main" val="1192110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 and Community Services will present and populate this slide</a:t>
            </a:r>
          </a:p>
        </p:txBody>
      </p:sp>
      <p:sp>
        <p:nvSpPr>
          <p:cNvPr id="4" name="Slide Number Placeholder 3"/>
          <p:cNvSpPr>
            <a:spLocks noGrp="1"/>
          </p:cNvSpPr>
          <p:nvPr>
            <p:ph type="sldNum" sz="quarter" idx="5"/>
          </p:nvPr>
        </p:nvSpPr>
        <p:spPr/>
        <p:txBody>
          <a:bodyPr/>
          <a:lstStyle/>
          <a:p>
            <a:fld id="{02884F6F-3506-CE49-A84F-96B71B35B30A}" type="slidenum">
              <a:rPr lang="en-US" smtClean="0"/>
              <a:t>4</a:t>
            </a:fld>
            <a:endParaRPr lang="en-US"/>
          </a:p>
        </p:txBody>
      </p:sp>
    </p:spTree>
    <p:extLst>
      <p:ext uri="{BB962C8B-B14F-4D97-AF65-F5344CB8AC3E}">
        <p14:creationId xmlns:p14="http://schemas.microsoft.com/office/powerpoint/2010/main" val="8473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Parent and Community Services will present and populate this slide</a:t>
            </a:r>
          </a:p>
          <a:p>
            <a:endParaRPr lang="en-US"/>
          </a:p>
          <a:p>
            <a:r>
              <a:rPr lang="en-US"/>
              <a:t>If you are joining us via your phone you will notice three dots.</a:t>
            </a:r>
            <a:endParaRPr lang="en-US">
              <a:cs typeface="Calibri"/>
            </a:endParaRPr>
          </a:p>
          <a:p>
            <a:r>
              <a:rPr lang="en-US"/>
              <a:t>Please hover over the three dots and click on Language Interpretation and select your language of Preference. </a:t>
            </a:r>
            <a:endParaRPr lang="en-US">
              <a:cs typeface="Calibri"/>
            </a:endParaRPr>
          </a:p>
          <a:p>
            <a:r>
              <a:rPr lang="en-US"/>
              <a:t>Please note that in order to avoid any feedback you must select a language. </a:t>
            </a:r>
          </a:p>
          <a:p>
            <a:endParaRPr lang="en-US">
              <a:cs typeface="Calibri"/>
            </a:endParaRPr>
          </a:p>
          <a:p>
            <a:r>
              <a:rPr lang="es-CO" noProof="0">
                <a:cs typeface="Calibri"/>
              </a:rPr>
              <a:t>Si nos acompaña vía teléfono, verá tres puntos.</a:t>
            </a:r>
          </a:p>
          <a:p>
            <a:r>
              <a:rPr lang="es-CO" noProof="0">
                <a:cs typeface="Calibri"/>
              </a:rPr>
              <a:t>Ponga su cursor en los tres puntos y haga clic en Interpretación de idioma y seleccione su idioma de preferencia.</a:t>
            </a:r>
          </a:p>
          <a:p>
            <a:r>
              <a:rPr lang="es-CO" noProof="0">
                <a:cs typeface="Calibri"/>
              </a:rPr>
              <a:t>Tenga en cuenta que para evitar ruido de interferencia, deben seleccionar un idioma.</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849E9A-41F7-4779-A581-48A7C374A227}" type="slidenum">
              <a:rPr kumimoji="0" 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3452448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 and Community Services will present and populate this slide</a:t>
            </a:r>
          </a:p>
        </p:txBody>
      </p:sp>
      <p:sp>
        <p:nvSpPr>
          <p:cNvPr id="4" name="Slide Number Placeholder 3"/>
          <p:cNvSpPr>
            <a:spLocks noGrp="1"/>
          </p:cNvSpPr>
          <p:nvPr>
            <p:ph type="sldNum" sz="quarter" idx="5"/>
          </p:nvPr>
        </p:nvSpPr>
        <p:spPr/>
        <p:txBody>
          <a:bodyPr/>
          <a:lstStyle/>
          <a:p>
            <a:fld id="{02884F6F-3506-CE49-A84F-96B71B35B30A}" type="slidenum">
              <a:rPr lang="en-US" smtClean="0"/>
              <a:t>6</a:t>
            </a:fld>
            <a:endParaRPr lang="en-US"/>
          </a:p>
        </p:txBody>
      </p:sp>
    </p:spTree>
    <p:extLst>
      <p:ext uri="{BB962C8B-B14F-4D97-AF65-F5344CB8AC3E}">
        <p14:creationId xmlns:p14="http://schemas.microsoft.com/office/powerpoint/2010/main" val="957665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 and Community Services will present and populate this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84F6F-3506-CE49-A84F-96B71B35B30A}" type="slidenum">
              <a:rPr kumimoji="0" lang="en-US" sz="12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3019898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 and Community Services will present and populate this slide</a:t>
            </a:r>
          </a:p>
        </p:txBody>
      </p:sp>
      <p:sp>
        <p:nvSpPr>
          <p:cNvPr id="4" name="Slide Number Placeholder 3"/>
          <p:cNvSpPr>
            <a:spLocks noGrp="1"/>
          </p:cNvSpPr>
          <p:nvPr>
            <p:ph type="sldNum" sz="quarter" idx="5"/>
          </p:nvPr>
        </p:nvSpPr>
        <p:spPr/>
        <p:txBody>
          <a:bodyPr/>
          <a:lstStyle/>
          <a:p>
            <a:fld id="{02884F6F-3506-CE49-A84F-96B71B35B30A}" type="slidenum">
              <a:rPr lang="en-US" smtClean="0"/>
              <a:t>8</a:t>
            </a:fld>
            <a:endParaRPr lang="en-US"/>
          </a:p>
        </p:txBody>
      </p:sp>
    </p:spTree>
    <p:extLst>
      <p:ext uri="{BB962C8B-B14F-4D97-AF65-F5344CB8AC3E}">
        <p14:creationId xmlns:p14="http://schemas.microsoft.com/office/powerpoint/2010/main" val="941696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this meeting, participants will be able to submit questions using the "Q&amp;A" feature. We will do our best to answer each question. Some questions will be answered live.</a:t>
            </a:r>
          </a:p>
          <a:p>
            <a:endParaRPr lang="en-US">
              <a:cs typeface="Calibri"/>
            </a:endParaRPr>
          </a:p>
          <a:p>
            <a:r>
              <a:rPr lang="en-US">
                <a:cs typeface="Calibri"/>
              </a:rPr>
              <a:t>Participants will be able to use the "Chat" feature located at the bottom of your screen for comments.</a:t>
            </a:r>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3FF99933-C94B-4C79-9118-930A94F37C10}" type="slidenum">
              <a:rPr lang="en-US" smtClean="0"/>
              <a:t>9</a:t>
            </a:fld>
            <a:endParaRPr lang="en-US"/>
          </a:p>
        </p:txBody>
      </p:sp>
    </p:spTree>
    <p:extLst>
      <p:ext uri="{BB962C8B-B14F-4D97-AF65-F5344CB8AC3E}">
        <p14:creationId xmlns:p14="http://schemas.microsoft.com/office/powerpoint/2010/main" val="3104105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0DF4-B584-C040-84E5-EA81698682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D86D65-1DAC-7C46-9A31-85C77DEF00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112C01-A2B5-5E47-9CA2-A3EE0E294F6E}"/>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5" name="Footer Placeholder 4">
            <a:extLst>
              <a:ext uri="{FF2B5EF4-FFF2-40B4-BE49-F238E27FC236}">
                <a16:creationId xmlns:a16="http://schemas.microsoft.com/office/drawing/2014/main" id="{71AF8A04-97F6-9346-8292-4B1DBEDBD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E0B8E-F2F8-8A4F-A7DD-63899662CA42}"/>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676048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B36EB-2EC7-0349-9309-140A967A53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493788-0676-764F-8306-9E98D59534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5ACD8-385F-B644-8F0B-C4AAEB8760C3}"/>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5" name="Footer Placeholder 4">
            <a:extLst>
              <a:ext uri="{FF2B5EF4-FFF2-40B4-BE49-F238E27FC236}">
                <a16:creationId xmlns:a16="http://schemas.microsoft.com/office/drawing/2014/main" id="{F3B81E86-72D0-7A44-A5E3-B49E06C30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ABF4F-3805-7B4F-812C-830A7ACBDC29}"/>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401577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2224C-C73F-3742-B04B-C46A2D9EFB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B48C5-3D12-A746-BB75-58E04CDB1B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ACA2D-8A46-9F49-A944-C433CEA9861C}"/>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5" name="Footer Placeholder 4">
            <a:extLst>
              <a:ext uri="{FF2B5EF4-FFF2-40B4-BE49-F238E27FC236}">
                <a16:creationId xmlns:a16="http://schemas.microsoft.com/office/drawing/2014/main" id="{3921C28F-8B1D-734B-8679-19296A337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925F5-3024-384D-B00A-0D01760E8B6F}"/>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2839686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3A4E8-5A11-4C9C-8FC8-9D78AB5D392A}"/>
              </a:ext>
              <a:ext uri="{C183D7F6-B498-43B3-948B-1728B52AA6E4}">
                <adec:decorative xmlns:adec="http://schemas.microsoft.com/office/drawing/2017/decorative" val="1"/>
              </a:ext>
            </a:extLst>
          </p:cNvPr>
          <p:cNvGrpSpPr/>
          <p:nvPr userDrawn="1"/>
        </p:nvGrpSpPr>
        <p:grpSpPr>
          <a:xfrm>
            <a:off x="4464882" y="0"/>
            <a:ext cx="7724071" cy="6858000"/>
            <a:chOff x="4464881" y="0"/>
            <a:chExt cx="7724071" cy="6858000"/>
          </a:xfrm>
        </p:grpSpPr>
        <p:pic>
          <p:nvPicPr>
            <p:cNvPr id="7" name="Picture 6" descr="A picture containing holding&#10;&#10;Description automatically generated">
              <a:extLst>
                <a:ext uri="{FF2B5EF4-FFF2-40B4-BE49-F238E27FC236}">
                  <a16:creationId xmlns:a16="http://schemas.microsoft.com/office/drawing/2014/main" id="{77D633C1-4A46-44EA-B1E7-96EA9C44CB40}"/>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8" name="Picture 7" descr="A picture containing holding, flower&#10;&#10;Description automatically generated">
              <a:extLst>
                <a:ext uri="{FF2B5EF4-FFF2-40B4-BE49-F238E27FC236}">
                  <a16:creationId xmlns:a16="http://schemas.microsoft.com/office/drawing/2014/main" id="{89667DF8-B73B-497B-95A4-5212EE667059}"/>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9" name="Title 1">
            <a:extLst>
              <a:ext uri="{FF2B5EF4-FFF2-40B4-BE49-F238E27FC236}">
                <a16:creationId xmlns:a16="http://schemas.microsoft.com/office/drawing/2014/main" id="{3EA3C8E6-EF45-4F18-A0CB-F0527540DAD7}"/>
              </a:ext>
            </a:extLst>
          </p:cNvPr>
          <p:cNvSpPr>
            <a:spLocks noGrp="1"/>
          </p:cNvSpPr>
          <p:nvPr>
            <p:ph type="title"/>
          </p:nvPr>
        </p:nvSpPr>
        <p:spPr>
          <a:xfrm>
            <a:off x="838200" y="393192"/>
            <a:ext cx="4953000" cy="2130552"/>
          </a:xfrm>
        </p:spPr>
        <p:txBody>
          <a:bodyPr>
            <a:noAutofit/>
          </a:bodyPr>
          <a:lstStyle/>
          <a:p>
            <a:pPr>
              <a:lnSpc>
                <a:spcPct val="100000"/>
              </a:lnSpc>
            </a:pPr>
            <a:r>
              <a:rPr lang="en-US" spc="120">
                <a:cs typeface="Posterama" panose="020B0504020200020000" pitchFamily="34" charset="0"/>
              </a:rPr>
              <a:t>Click to edit Master title style</a:t>
            </a:r>
          </a:p>
        </p:txBody>
      </p:sp>
      <p:sp>
        <p:nvSpPr>
          <p:cNvPr id="10" name="Content Placeholder 2">
            <a:extLst>
              <a:ext uri="{FF2B5EF4-FFF2-40B4-BE49-F238E27FC236}">
                <a16:creationId xmlns:a16="http://schemas.microsoft.com/office/drawing/2014/main" id="{50CA1F7B-7E1E-4745-8E06-38C79906EE1E}"/>
              </a:ext>
            </a:extLst>
          </p:cNvPr>
          <p:cNvSpPr>
            <a:spLocks noGrp="1"/>
          </p:cNvSpPr>
          <p:nvPr>
            <p:ph idx="1"/>
          </p:nvPr>
        </p:nvSpPr>
        <p:spPr>
          <a:xfrm>
            <a:off x="838201" y="2724912"/>
            <a:ext cx="4952681" cy="3410712"/>
          </a:xfrm>
        </p:spPr>
        <p:txBody>
          <a:bodyPr anchor="t" anchorCtr="0">
            <a:normAutofit/>
          </a:bodyPr>
          <a:lstStyle>
            <a:lvl1pPr marL="0" indent="0">
              <a:buNone/>
              <a:defRPr/>
            </a:lvl1pPr>
          </a:lstStyle>
          <a:p>
            <a:pPr lvl="0">
              <a:lnSpc>
                <a:spcPct val="110000"/>
              </a:lnSpc>
            </a:pPr>
            <a:r>
              <a:rPr lang="en-US" sz="1799"/>
              <a:t>Click to edit Master text styles</a:t>
            </a:r>
          </a:p>
        </p:txBody>
      </p:sp>
      <p:sp>
        <p:nvSpPr>
          <p:cNvPr id="13" name="Picture Placeholder 12">
            <a:extLst>
              <a:ext uri="{FF2B5EF4-FFF2-40B4-BE49-F238E27FC236}">
                <a16:creationId xmlns:a16="http://schemas.microsoft.com/office/drawing/2014/main" id="{C027CA11-7EE7-4C3B-AF4D-F50756E4EF64}"/>
              </a:ext>
            </a:extLst>
          </p:cNvPr>
          <p:cNvSpPr>
            <a:spLocks noGrp="1"/>
          </p:cNvSpPr>
          <p:nvPr>
            <p:ph type="pic" sz="quarter" idx="13"/>
          </p:nvPr>
        </p:nvSpPr>
        <p:spPr>
          <a:xfrm>
            <a:off x="7086600" y="568324"/>
            <a:ext cx="4727448" cy="5715000"/>
          </a:xfrm>
          <a:solidFill>
            <a:schemeClr val="accent6"/>
          </a:solidFill>
        </p:spPr>
        <p:txBody>
          <a:bodyPr/>
          <a:lstStyle/>
          <a:p>
            <a:r>
              <a:rPr lang="en-US"/>
              <a:t>Click icon to add picture</a:t>
            </a:r>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96951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Header - Biling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E23D-3E50-4ADE-A13A-33C83F2457B8}"/>
              </a:ext>
            </a:extLst>
          </p:cNvPr>
          <p:cNvSpPr>
            <a:spLocks noGrp="1"/>
          </p:cNvSpPr>
          <p:nvPr>
            <p:ph type="title"/>
          </p:nvPr>
        </p:nvSpPr>
        <p:spPr>
          <a:xfrm>
            <a:off x="831850" y="2951018"/>
            <a:ext cx="10515600" cy="915698"/>
          </a:xfrm>
        </p:spPr>
        <p:txBody>
          <a:bodyPr anchor="b">
            <a:normAutofit/>
          </a:bodyPr>
          <a:lstStyle>
            <a:lvl1pPr>
              <a:defRPr sz="4799" b="1"/>
            </a:lvl1pPr>
          </a:lstStyle>
          <a:p>
            <a:r>
              <a:rPr lang="en-US"/>
              <a:t>Click to edit Master title style</a:t>
            </a:r>
          </a:p>
        </p:txBody>
      </p:sp>
      <p:sp>
        <p:nvSpPr>
          <p:cNvPr id="4" name="Date Placeholder 3">
            <a:extLst>
              <a:ext uri="{FF2B5EF4-FFF2-40B4-BE49-F238E27FC236}">
                <a16:creationId xmlns:a16="http://schemas.microsoft.com/office/drawing/2014/main" id="{5EDED165-6B9E-42E9-AF06-6D0284BF5DC2}"/>
              </a:ext>
            </a:extLst>
          </p:cNvPr>
          <p:cNvSpPr>
            <a:spLocks noGrp="1"/>
          </p:cNvSpPr>
          <p:nvPr>
            <p:ph type="dt" sz="half" idx="10"/>
          </p:nvPr>
        </p:nvSpPr>
        <p:spPr/>
        <p:txBody>
          <a:bodyPr/>
          <a:lstStyle/>
          <a:p>
            <a:fld id="{C10BB94F-31FA-43F7-A33F-C75092C394F8}" type="datetimeFigureOut">
              <a:rPr lang="en-US" smtClean="0"/>
              <a:t>8/10/2022</a:t>
            </a:fld>
            <a:endParaRPr lang="en-US"/>
          </a:p>
        </p:txBody>
      </p:sp>
      <p:sp>
        <p:nvSpPr>
          <p:cNvPr id="5" name="Footer Placeholder 4">
            <a:extLst>
              <a:ext uri="{FF2B5EF4-FFF2-40B4-BE49-F238E27FC236}">
                <a16:creationId xmlns:a16="http://schemas.microsoft.com/office/drawing/2014/main" id="{8F02010A-3D2E-4B77-A435-BB942E6E7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99E3C-11A7-43F8-89BE-E78362AB8CD8}"/>
              </a:ext>
            </a:extLst>
          </p:cNvPr>
          <p:cNvSpPr>
            <a:spLocks noGrp="1"/>
          </p:cNvSpPr>
          <p:nvPr>
            <p:ph type="sldNum" sz="quarter" idx="12"/>
          </p:nvPr>
        </p:nvSpPr>
        <p:spPr/>
        <p:txBody>
          <a:bodyPr/>
          <a:lstStyle/>
          <a:p>
            <a:fld id="{BF6C552E-01FF-4325-8865-AB54BB30D815}" type="slidenum">
              <a:rPr lang="en-US" smtClean="0"/>
              <a:t>‹#›</a:t>
            </a:fld>
            <a:endParaRPr lang="en-US"/>
          </a:p>
        </p:txBody>
      </p:sp>
      <p:sp>
        <p:nvSpPr>
          <p:cNvPr id="11" name="Text Placeholder 10">
            <a:extLst>
              <a:ext uri="{FF2B5EF4-FFF2-40B4-BE49-F238E27FC236}">
                <a16:creationId xmlns:a16="http://schemas.microsoft.com/office/drawing/2014/main" id="{D2283B08-056D-4175-A5DF-38ADD097EA31}"/>
              </a:ext>
            </a:extLst>
          </p:cNvPr>
          <p:cNvSpPr>
            <a:spLocks noGrp="1"/>
          </p:cNvSpPr>
          <p:nvPr>
            <p:ph type="body" sz="quarter" idx="13"/>
          </p:nvPr>
        </p:nvSpPr>
        <p:spPr>
          <a:xfrm>
            <a:off x="838201" y="4114800"/>
            <a:ext cx="10515600" cy="915988"/>
          </a:xfrm>
        </p:spPr>
        <p:txBody>
          <a:bodyPr>
            <a:normAutofit/>
          </a:bodyPr>
          <a:lstStyle>
            <a:lvl1pPr marL="0" indent="0">
              <a:buFontTx/>
              <a:buNone/>
              <a:defRPr sz="4799" b="1" i="1">
                <a:latin typeface="Candara" panose="020E0502030303020204" pitchFamily="34" charset="0"/>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s-ES"/>
              <a:t>Haga clic para editar estilos de texto maestro
</a:t>
            </a:r>
            <a:endParaRPr lang="en-US"/>
          </a:p>
        </p:txBody>
      </p:sp>
    </p:spTree>
    <p:extLst>
      <p:ext uri="{BB962C8B-B14F-4D97-AF65-F5344CB8AC3E}">
        <p14:creationId xmlns:p14="http://schemas.microsoft.com/office/powerpoint/2010/main" val="3680490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w/ blank - Biling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30E1-85E6-44C1-A694-D6246F716DCE}"/>
              </a:ext>
            </a:extLst>
          </p:cNvPr>
          <p:cNvSpPr>
            <a:spLocks noGrp="1"/>
          </p:cNvSpPr>
          <p:nvPr>
            <p:ph type="title"/>
          </p:nvPr>
        </p:nvSpPr>
        <p:spPr>
          <a:xfrm>
            <a:off x="838201" y="365127"/>
            <a:ext cx="10515600" cy="629921"/>
          </a:xfrm>
        </p:spPr>
        <p:txBody>
          <a:bodyPr/>
          <a:lstStyle/>
          <a:p>
            <a:r>
              <a:rPr lang="en-US"/>
              <a:t>Click to edit Master title style</a:t>
            </a:r>
          </a:p>
        </p:txBody>
      </p:sp>
      <p:sp>
        <p:nvSpPr>
          <p:cNvPr id="3" name="Date Placeholder 2">
            <a:extLst>
              <a:ext uri="{FF2B5EF4-FFF2-40B4-BE49-F238E27FC236}">
                <a16:creationId xmlns:a16="http://schemas.microsoft.com/office/drawing/2014/main" id="{3A142ABB-FE25-4A80-B9F5-F5683DDA90B1}"/>
              </a:ext>
            </a:extLst>
          </p:cNvPr>
          <p:cNvSpPr>
            <a:spLocks noGrp="1"/>
          </p:cNvSpPr>
          <p:nvPr>
            <p:ph type="dt" sz="half" idx="10"/>
          </p:nvPr>
        </p:nvSpPr>
        <p:spPr/>
        <p:txBody>
          <a:bodyPr/>
          <a:lstStyle/>
          <a:p>
            <a:fld id="{C10BB94F-31FA-43F7-A33F-C75092C394F8}" type="datetimeFigureOut">
              <a:rPr lang="en-US" smtClean="0"/>
              <a:t>8/10/2022</a:t>
            </a:fld>
            <a:endParaRPr lang="en-US"/>
          </a:p>
        </p:txBody>
      </p:sp>
      <p:sp>
        <p:nvSpPr>
          <p:cNvPr id="4" name="Footer Placeholder 3">
            <a:extLst>
              <a:ext uri="{FF2B5EF4-FFF2-40B4-BE49-F238E27FC236}">
                <a16:creationId xmlns:a16="http://schemas.microsoft.com/office/drawing/2014/main" id="{98A26FF6-DA98-4524-AC74-820DEE2491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C710AF-C348-45EB-B1FF-FB57386BDA10}"/>
              </a:ext>
            </a:extLst>
          </p:cNvPr>
          <p:cNvSpPr>
            <a:spLocks noGrp="1"/>
          </p:cNvSpPr>
          <p:nvPr>
            <p:ph type="sldNum" sz="quarter" idx="12"/>
          </p:nvPr>
        </p:nvSpPr>
        <p:spPr/>
        <p:txBody>
          <a:bodyPr/>
          <a:lstStyle/>
          <a:p>
            <a:fld id="{BF6C552E-01FF-4325-8865-AB54BB30D815}" type="slidenum">
              <a:rPr lang="en-US" smtClean="0"/>
              <a:t>‹#›</a:t>
            </a:fld>
            <a:endParaRPr lang="en-US"/>
          </a:p>
        </p:txBody>
      </p:sp>
      <p:sp>
        <p:nvSpPr>
          <p:cNvPr id="7" name="Text Placeholder 6">
            <a:extLst>
              <a:ext uri="{FF2B5EF4-FFF2-40B4-BE49-F238E27FC236}">
                <a16:creationId xmlns:a16="http://schemas.microsoft.com/office/drawing/2014/main" id="{FF7B4223-8763-4D08-A786-C04DF24C12A3}"/>
              </a:ext>
            </a:extLst>
          </p:cNvPr>
          <p:cNvSpPr>
            <a:spLocks noGrp="1"/>
          </p:cNvSpPr>
          <p:nvPr>
            <p:ph type="body" sz="quarter" idx="13"/>
          </p:nvPr>
        </p:nvSpPr>
        <p:spPr>
          <a:xfrm>
            <a:off x="838201" y="1147448"/>
            <a:ext cx="10515600" cy="629921"/>
          </a:xfrm>
        </p:spPr>
        <p:txBody>
          <a:bodyPr>
            <a:normAutofit/>
          </a:bodyPr>
          <a:lstStyle>
            <a:lvl1pPr marL="0" indent="0">
              <a:buFontTx/>
              <a:buNone/>
              <a:defRPr sz="3599" i="1">
                <a:latin typeface="Candara" panose="020E0502030303020204" pitchFamily="34" charset="0"/>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s-ES"/>
              <a:t>Haga clic para editar estilos de texto maestro
</a:t>
            </a:r>
            <a:endParaRPr lang="en-US"/>
          </a:p>
        </p:txBody>
      </p:sp>
      <p:sp>
        <p:nvSpPr>
          <p:cNvPr id="9" name="Content Placeholder 8">
            <a:extLst>
              <a:ext uri="{FF2B5EF4-FFF2-40B4-BE49-F238E27FC236}">
                <a16:creationId xmlns:a16="http://schemas.microsoft.com/office/drawing/2014/main" id="{4D2C70A8-94D8-4746-9C41-A278D01A2643}"/>
              </a:ext>
            </a:extLst>
          </p:cNvPr>
          <p:cNvSpPr>
            <a:spLocks noGrp="1"/>
          </p:cNvSpPr>
          <p:nvPr>
            <p:ph sz="quarter" idx="14"/>
          </p:nvPr>
        </p:nvSpPr>
        <p:spPr>
          <a:xfrm>
            <a:off x="838201" y="1939925"/>
            <a:ext cx="10515600" cy="4416425"/>
          </a:xfrm>
          <a:ln w="19050">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8515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with Caption - Biling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0CBD-272B-4415-ADBE-A584C5C2DE96}"/>
              </a:ext>
            </a:extLst>
          </p:cNvPr>
          <p:cNvSpPr>
            <a:spLocks noGrp="1"/>
          </p:cNvSpPr>
          <p:nvPr>
            <p:ph type="title"/>
          </p:nvPr>
        </p:nvSpPr>
        <p:spPr>
          <a:xfrm>
            <a:off x="838203" y="1780729"/>
            <a:ext cx="3932237" cy="1600200"/>
          </a:xfrm>
        </p:spPr>
        <p:txBody>
          <a:bodyPr anchor="t">
            <a:normAutofit/>
          </a:bodyPr>
          <a:lstStyle>
            <a:lvl1pPr>
              <a:defRPr sz="1799"/>
            </a:lvl1pPr>
          </a:lstStyle>
          <a:p>
            <a:r>
              <a:rPr lang="en-US"/>
              <a:t>Click to edit Master title style</a:t>
            </a:r>
          </a:p>
        </p:txBody>
      </p:sp>
      <p:sp>
        <p:nvSpPr>
          <p:cNvPr id="3" name="Content Placeholder 2">
            <a:extLst>
              <a:ext uri="{FF2B5EF4-FFF2-40B4-BE49-F238E27FC236}">
                <a16:creationId xmlns:a16="http://schemas.microsoft.com/office/drawing/2014/main" id="{F020EFC9-1B9B-42DF-B8FA-28FAD0A8C1ED}"/>
              </a:ext>
            </a:extLst>
          </p:cNvPr>
          <p:cNvSpPr>
            <a:spLocks noGrp="1"/>
          </p:cNvSpPr>
          <p:nvPr>
            <p:ph idx="1"/>
          </p:nvPr>
        </p:nvSpPr>
        <p:spPr>
          <a:xfrm>
            <a:off x="5183190" y="987429"/>
            <a:ext cx="5718591"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98F150-B0F4-4708-A894-3EFB723B1F2D}"/>
              </a:ext>
            </a:extLst>
          </p:cNvPr>
          <p:cNvSpPr>
            <a:spLocks noGrp="1"/>
          </p:cNvSpPr>
          <p:nvPr>
            <p:ph type="dt" sz="half" idx="10"/>
          </p:nvPr>
        </p:nvSpPr>
        <p:spPr/>
        <p:txBody>
          <a:bodyPr/>
          <a:lstStyle/>
          <a:p>
            <a:fld id="{C10BB94F-31FA-43F7-A33F-C75092C394F8}" type="datetimeFigureOut">
              <a:rPr lang="en-US" smtClean="0"/>
              <a:t>8/10/2022</a:t>
            </a:fld>
            <a:endParaRPr lang="en-US"/>
          </a:p>
        </p:txBody>
      </p:sp>
      <p:sp>
        <p:nvSpPr>
          <p:cNvPr id="6" name="Footer Placeholder 5">
            <a:extLst>
              <a:ext uri="{FF2B5EF4-FFF2-40B4-BE49-F238E27FC236}">
                <a16:creationId xmlns:a16="http://schemas.microsoft.com/office/drawing/2014/main" id="{352F871C-8129-468C-8E75-97A751AF86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D31AFE-FD62-41EC-BB02-9F5117F7279C}"/>
              </a:ext>
            </a:extLst>
          </p:cNvPr>
          <p:cNvSpPr>
            <a:spLocks noGrp="1"/>
          </p:cNvSpPr>
          <p:nvPr>
            <p:ph type="sldNum" sz="quarter" idx="12"/>
          </p:nvPr>
        </p:nvSpPr>
        <p:spPr/>
        <p:txBody>
          <a:bodyPr/>
          <a:lstStyle/>
          <a:p>
            <a:fld id="{BF6C552E-01FF-4325-8865-AB54BB30D815}" type="slidenum">
              <a:rPr lang="en-US" smtClean="0"/>
              <a:t>‹#›</a:t>
            </a:fld>
            <a:endParaRPr lang="en-US"/>
          </a:p>
        </p:txBody>
      </p:sp>
      <p:sp>
        <p:nvSpPr>
          <p:cNvPr id="9" name="Text Placeholder 8">
            <a:extLst>
              <a:ext uri="{FF2B5EF4-FFF2-40B4-BE49-F238E27FC236}">
                <a16:creationId xmlns:a16="http://schemas.microsoft.com/office/drawing/2014/main" id="{70519103-6EFB-4FA0-AB5B-27CAE752C640}"/>
              </a:ext>
            </a:extLst>
          </p:cNvPr>
          <p:cNvSpPr>
            <a:spLocks noGrp="1"/>
          </p:cNvSpPr>
          <p:nvPr>
            <p:ph type="body" sz="quarter" idx="13"/>
          </p:nvPr>
        </p:nvSpPr>
        <p:spPr>
          <a:xfrm>
            <a:off x="838200" y="3482974"/>
            <a:ext cx="3932238" cy="1600200"/>
          </a:xfrm>
        </p:spPr>
        <p:txBody>
          <a:bodyPr>
            <a:normAutofit/>
          </a:bodyPr>
          <a:lstStyle>
            <a:lvl1pPr marL="0" indent="0">
              <a:buFontTx/>
              <a:buNone/>
              <a:defRPr sz="1799" i="1">
                <a:latin typeface="Candara" panose="020E0502030303020204" pitchFamily="34" charset="0"/>
              </a:defRPr>
            </a:lvl1pPr>
            <a:lvl2pPr marL="457063" indent="0">
              <a:buFontTx/>
              <a:buNone/>
              <a:defRPr/>
            </a:lvl2pPr>
            <a:lvl3pPr marL="914126" indent="0">
              <a:buFontTx/>
              <a:buNone/>
              <a:defRPr/>
            </a:lvl3pPr>
            <a:lvl4pPr marL="1371189" indent="0">
              <a:buFontTx/>
              <a:buNone/>
              <a:defRPr/>
            </a:lvl4pPr>
            <a:lvl5pPr marL="1828250" indent="0">
              <a:buFontTx/>
              <a:buNone/>
              <a:defRPr/>
            </a:lvl5pPr>
          </a:lstStyle>
          <a:p>
            <a:pPr lvl="0"/>
            <a:r>
              <a:rPr lang="en-US"/>
              <a:t>Click to edit Master text styles</a:t>
            </a:r>
          </a:p>
        </p:txBody>
      </p:sp>
      <p:sp>
        <p:nvSpPr>
          <p:cNvPr id="11" name="Text Placeholder 10">
            <a:extLst>
              <a:ext uri="{FF2B5EF4-FFF2-40B4-BE49-F238E27FC236}">
                <a16:creationId xmlns:a16="http://schemas.microsoft.com/office/drawing/2014/main" id="{D6E23365-0494-4D9C-A874-E8DBA58E1DBF}"/>
              </a:ext>
            </a:extLst>
          </p:cNvPr>
          <p:cNvSpPr>
            <a:spLocks noGrp="1"/>
          </p:cNvSpPr>
          <p:nvPr>
            <p:ph type="body" sz="quarter" idx="14"/>
          </p:nvPr>
        </p:nvSpPr>
        <p:spPr>
          <a:xfrm>
            <a:off x="838200" y="6000755"/>
            <a:ext cx="10063163" cy="249237"/>
          </a:xfrm>
        </p:spPr>
        <p:txBody>
          <a:bodyPr>
            <a:noAutofit/>
          </a:bodyPr>
          <a:lstStyle>
            <a:lvl1pPr marL="0" indent="0">
              <a:buFontTx/>
              <a:buNone/>
              <a:defRPr sz="1400"/>
            </a:lvl1pPr>
            <a:lvl2pPr marL="457063" indent="0">
              <a:buFontTx/>
              <a:buNone/>
              <a:defRPr/>
            </a:lvl2pPr>
            <a:lvl3pPr marL="914126" indent="0">
              <a:buFontTx/>
              <a:buNone/>
              <a:defRPr/>
            </a:lvl3pPr>
            <a:lvl4pPr marL="1371189" indent="0">
              <a:buFontTx/>
              <a:buNone/>
              <a:defRPr/>
            </a:lvl4pPr>
            <a:lvl5pPr marL="1828250" indent="0">
              <a:buFontTx/>
              <a:buNone/>
              <a:defRPr/>
            </a:lvl5pPr>
          </a:lstStyle>
          <a:p>
            <a:pPr lvl="0"/>
            <a:r>
              <a:rPr lang="en-US"/>
              <a:t>Click to edit Master text styles</a:t>
            </a:r>
          </a:p>
        </p:txBody>
      </p:sp>
    </p:spTree>
    <p:extLst>
      <p:ext uri="{BB962C8B-B14F-4D97-AF65-F5344CB8AC3E}">
        <p14:creationId xmlns:p14="http://schemas.microsoft.com/office/powerpoint/2010/main" val="146941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Ag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7506A-23D3-4E50-B632-7D75C652FB02}"/>
              </a:ext>
              <a:ext uri="{C183D7F6-B498-43B3-948B-1728B52AA6E4}">
                <adec:decorative xmlns:adec="http://schemas.microsoft.com/office/drawing/2017/decorative" val="1"/>
              </a:ext>
            </a:extLst>
          </p:cNvPr>
          <p:cNvSpPr/>
          <p:nvPr userDrawn="1"/>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082A1112-7DAD-487B-84EF-9F2B9F4A6194}"/>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52E39B3F-C08C-424B-908B-8A3E017C641B}"/>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80050DD2-3323-4041-91C6-8BFA52F381B7}"/>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4FA34E2F-6A4E-4CFF-ACA1-994BA9CED3A9}"/>
              </a:ext>
              <a:ext uri="{C183D7F6-B498-43B3-948B-1728B52AA6E4}">
                <adec:decorative xmlns:adec="http://schemas.microsoft.com/office/drawing/2017/decorative" val="1"/>
              </a:ext>
            </a:extLst>
          </p:cNvPr>
          <p:cNvSpPr/>
          <p:nvPr userDrawn="1"/>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A8B9C0BE-DE84-42B6-9610-684AC81E50B3}"/>
              </a:ext>
            </a:extLst>
          </p:cNvPr>
          <p:cNvSpPr>
            <a:spLocks noGrp="1"/>
          </p:cNvSpPr>
          <p:nvPr>
            <p:ph type="title"/>
          </p:nvPr>
        </p:nvSpPr>
        <p:spPr>
          <a:xfrm>
            <a:off x="1143000" y="990599"/>
            <a:ext cx="4953000" cy="2130552"/>
          </a:xfrm>
        </p:spPr>
        <p:txBody>
          <a:bodyPr>
            <a:noAutofit/>
          </a:bodyPr>
          <a:lstStyle/>
          <a:p>
            <a:pPr>
              <a:lnSpc>
                <a:spcPct val="100000"/>
              </a:lnSpc>
            </a:pPr>
            <a:r>
              <a:rPr lang="en-US" spc="120">
                <a:cs typeface="Posterama" panose="020B0504020200020000" pitchFamily="34" charset="0"/>
              </a:rPr>
              <a:t>Click to edit Master title style</a:t>
            </a:r>
          </a:p>
        </p:txBody>
      </p:sp>
      <p:sp>
        <p:nvSpPr>
          <p:cNvPr id="12" name="Content Placeholder 2">
            <a:extLst>
              <a:ext uri="{FF2B5EF4-FFF2-40B4-BE49-F238E27FC236}">
                <a16:creationId xmlns:a16="http://schemas.microsoft.com/office/drawing/2014/main" id="{C95C06E1-E8B8-4F7A-8EB7-E594AFEE6492}"/>
              </a:ext>
            </a:extLst>
          </p:cNvPr>
          <p:cNvSpPr>
            <a:spLocks noGrp="1"/>
          </p:cNvSpPr>
          <p:nvPr>
            <p:ph idx="1"/>
          </p:nvPr>
        </p:nvSpPr>
        <p:spPr>
          <a:xfrm>
            <a:off x="1143000" y="3352800"/>
            <a:ext cx="4953000" cy="2514600"/>
          </a:xfrm>
        </p:spPr>
        <p:txBody>
          <a:bodyPr>
            <a:normAutofit/>
          </a:bodyPr>
          <a:lstStyle>
            <a:lvl1pPr marL="0" indent="0">
              <a:buNone/>
              <a:defRPr/>
            </a:lvl1pPr>
          </a:lstStyle>
          <a:p>
            <a:pPr lvl="0">
              <a:lnSpc>
                <a:spcPct val="110000"/>
              </a:lnSpc>
            </a:pPr>
            <a:r>
              <a:rPr lang="en-US" sz="1800"/>
              <a:t>Click to edit Master text styles</a:t>
            </a:r>
          </a:p>
        </p:txBody>
      </p:sp>
      <p:sp>
        <p:nvSpPr>
          <p:cNvPr id="16" name="Picture Placeholder 15">
            <a:extLst>
              <a:ext uri="{FF2B5EF4-FFF2-40B4-BE49-F238E27FC236}">
                <a16:creationId xmlns:a16="http://schemas.microsoft.com/office/drawing/2014/main" id="{E340614F-452E-4022-B834-FFDC63466D3C}"/>
              </a:ext>
            </a:extLst>
          </p:cNvPr>
          <p:cNvSpPr>
            <a:spLocks noGrp="1"/>
          </p:cNvSpPr>
          <p:nvPr>
            <p:ph type="pic" sz="quarter" idx="13"/>
          </p:nvPr>
        </p:nvSpPr>
        <p:spPr>
          <a:xfrm>
            <a:off x="6784848" y="813816"/>
            <a:ext cx="4617720" cy="2551176"/>
          </a:xfrm>
          <a:solidFill>
            <a:schemeClr val="accent6"/>
          </a:solidFill>
        </p:spPr>
        <p:txBody>
          <a:bodyPr/>
          <a:lstStyle/>
          <a:p>
            <a:r>
              <a:rPr lang="en-US"/>
              <a:t>Click icon to add picture</a:t>
            </a:r>
          </a:p>
        </p:txBody>
      </p:sp>
      <p:sp>
        <p:nvSpPr>
          <p:cNvPr id="17" name="Picture Placeholder 15">
            <a:extLst>
              <a:ext uri="{FF2B5EF4-FFF2-40B4-BE49-F238E27FC236}">
                <a16:creationId xmlns:a16="http://schemas.microsoft.com/office/drawing/2014/main" id="{C9F0368A-AE83-428C-ABF7-694386AB6231}"/>
              </a:ext>
            </a:extLst>
          </p:cNvPr>
          <p:cNvSpPr>
            <a:spLocks noGrp="1"/>
          </p:cNvSpPr>
          <p:nvPr>
            <p:ph type="pic" sz="quarter" idx="14"/>
          </p:nvPr>
        </p:nvSpPr>
        <p:spPr>
          <a:xfrm>
            <a:off x="6784848" y="3465576"/>
            <a:ext cx="4617720" cy="2551176"/>
          </a:xfrm>
          <a:solidFill>
            <a:schemeClr val="accent6"/>
          </a:solidFill>
        </p:spPr>
        <p:txBody>
          <a:bodyPr/>
          <a:lstStyle/>
          <a:p>
            <a:r>
              <a:rPr lang="en-US"/>
              <a:t>Click icon to add picture</a:t>
            </a:r>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93231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96384" y="666770"/>
            <a:ext cx="3884506" cy="410433"/>
          </a:xfrm>
        </p:spPr>
        <p:txBody>
          <a:bodyPr lIns="0" tIns="0" rIns="0" bIns="0"/>
          <a:lstStyle>
            <a:lvl1pPr>
              <a:defRPr sz="2667" b="1" i="0" u="heavy">
                <a:solidFill>
                  <a:srgbClr val="004AAC"/>
                </a:solidFill>
                <a:latin typeface="Century Gothic"/>
                <a:cs typeface="Century Gothic"/>
              </a:defRPr>
            </a:lvl1pPr>
          </a:lstStyle>
          <a:p>
            <a:endParaRPr/>
          </a:p>
        </p:txBody>
      </p:sp>
      <p:sp>
        <p:nvSpPr>
          <p:cNvPr id="3" name="Holder 3"/>
          <p:cNvSpPr>
            <a:spLocks noGrp="1"/>
          </p:cNvSpPr>
          <p:nvPr>
            <p:ph sz="half" idx="2"/>
          </p:nvPr>
        </p:nvSpPr>
        <p:spPr>
          <a:xfrm>
            <a:off x="961774" y="1367118"/>
            <a:ext cx="3940810" cy="256545"/>
          </a:xfrm>
          <a:prstGeom prst="rect">
            <a:avLst/>
          </a:prstGeom>
        </p:spPr>
        <p:txBody>
          <a:bodyPr wrap="square" lIns="0" tIns="0" rIns="0" bIns="0">
            <a:spAutoFit/>
          </a:bodyPr>
          <a:lstStyle>
            <a:lvl1pPr>
              <a:defRPr sz="1667" b="1" i="0">
                <a:solidFill>
                  <a:srgbClr val="004AAC"/>
                </a:solidFill>
                <a:latin typeface="Century Gothic"/>
                <a:cs typeface="Century Gothic"/>
              </a:defRPr>
            </a:lvl1pPr>
          </a:lstStyle>
          <a:p>
            <a:endParaRPr/>
          </a:p>
        </p:txBody>
      </p:sp>
      <p:sp>
        <p:nvSpPr>
          <p:cNvPr id="4" name="Holder 4"/>
          <p:cNvSpPr>
            <a:spLocks noGrp="1"/>
          </p:cNvSpPr>
          <p:nvPr>
            <p:ph sz="half" idx="3"/>
          </p:nvPr>
        </p:nvSpPr>
        <p:spPr>
          <a:xfrm>
            <a:off x="6827048" y="2569529"/>
            <a:ext cx="4681220" cy="246221"/>
          </a:xfrm>
          <a:prstGeom prst="rect">
            <a:avLst/>
          </a:prstGeom>
        </p:spPr>
        <p:txBody>
          <a:bodyPr wrap="square" lIns="0" tIns="0" rIns="0" bIns="0">
            <a:spAutoFit/>
          </a:bodyPr>
          <a:lstStyle>
            <a:lvl1pPr>
              <a:defRPr sz="1600" b="0" i="0">
                <a:solidFill>
                  <a:srgbClr val="004AAC"/>
                </a:solidFill>
                <a:latin typeface="Verdana"/>
                <a:cs typeface="Verdan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72667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C4A57-7C3C-2F47-B4D8-4C50CF6DE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49CD26-F644-B24A-9567-03A71104B8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742B8-68FC-2A48-B202-E86E78E76F1F}"/>
              </a:ext>
            </a:extLst>
          </p:cNvPr>
          <p:cNvSpPr>
            <a:spLocks noGrp="1"/>
          </p:cNvSpPr>
          <p:nvPr>
            <p:ph type="dt" sz="half" idx="10"/>
          </p:nvPr>
        </p:nvSpPr>
        <p:spPr/>
        <p:txBody>
          <a:bodyPr/>
          <a:lstStyle/>
          <a:p>
            <a:fld id="{16F77258-1879-42EA-949F-C0F1CC201BA2}" type="datetime1">
              <a:rPr lang="en-US" smtClean="0"/>
              <a:t>8/10/2022</a:t>
            </a:fld>
            <a:endParaRPr lang="en-US"/>
          </a:p>
        </p:txBody>
      </p:sp>
      <p:sp>
        <p:nvSpPr>
          <p:cNvPr id="5" name="Footer Placeholder 4">
            <a:extLst>
              <a:ext uri="{FF2B5EF4-FFF2-40B4-BE49-F238E27FC236}">
                <a16:creationId xmlns:a16="http://schemas.microsoft.com/office/drawing/2014/main" id="{27A11238-6589-BB4A-9048-682429DE8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E42AC-24DC-AE46-898C-ECCE12AC21DB}"/>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19153313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0A58-24F2-994C-9D6A-D68BE14802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04626-F881-534B-98EB-3415DA91CE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F6A81E-CBBA-0946-8157-C666D68B48B1}"/>
              </a:ext>
            </a:extLst>
          </p:cNvPr>
          <p:cNvSpPr>
            <a:spLocks noGrp="1"/>
          </p:cNvSpPr>
          <p:nvPr>
            <p:ph type="dt" sz="half" idx="10"/>
          </p:nvPr>
        </p:nvSpPr>
        <p:spPr/>
        <p:txBody>
          <a:bodyPr/>
          <a:lstStyle/>
          <a:p>
            <a:fld id="{AA987BD8-18FD-4469-83BB-9C291F7ACBDD}" type="datetime1">
              <a:rPr lang="en-US" smtClean="0"/>
              <a:t>8/10/2022</a:t>
            </a:fld>
            <a:endParaRPr lang="en-US"/>
          </a:p>
        </p:txBody>
      </p:sp>
      <p:sp>
        <p:nvSpPr>
          <p:cNvPr id="5" name="Footer Placeholder 4">
            <a:extLst>
              <a:ext uri="{FF2B5EF4-FFF2-40B4-BE49-F238E27FC236}">
                <a16:creationId xmlns:a16="http://schemas.microsoft.com/office/drawing/2014/main" id="{EBD7EB88-D676-F147-9618-8BA4A9C33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7F897-52CF-DA47-B84F-A8A93BD551B6}"/>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339521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C4A57-7C3C-2F47-B4D8-4C50CF6DE5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49CD26-F644-B24A-9567-03A71104B85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2742B8-68FC-2A48-B202-E86E78E76F1F}"/>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5" name="Footer Placeholder 4">
            <a:extLst>
              <a:ext uri="{FF2B5EF4-FFF2-40B4-BE49-F238E27FC236}">
                <a16:creationId xmlns:a16="http://schemas.microsoft.com/office/drawing/2014/main" id="{27A11238-6589-BB4A-9048-682429DE87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E42AC-24DC-AE46-898C-ECCE12AC21DB}"/>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1915331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F32A-017C-BF4A-A777-FF0960B2A1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D613D3-0B31-6148-8B3F-80F77348A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3CAF9-9669-9E42-8E7D-2DD3C96EBF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AD9DE-DF33-D04E-A6E8-D39CE268A2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4D628-9437-DC4F-8BCB-07801510E8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EAF08C-0837-8142-978A-9D3FB67DC30C}"/>
              </a:ext>
            </a:extLst>
          </p:cNvPr>
          <p:cNvSpPr>
            <a:spLocks noGrp="1"/>
          </p:cNvSpPr>
          <p:nvPr>
            <p:ph type="dt" sz="half" idx="10"/>
          </p:nvPr>
        </p:nvSpPr>
        <p:spPr/>
        <p:txBody>
          <a:bodyPr/>
          <a:lstStyle/>
          <a:p>
            <a:fld id="{F6CDEC30-6450-4F37-9E78-6F985536840C}" type="datetime1">
              <a:rPr lang="en-US" smtClean="0"/>
              <a:t>8/10/2022</a:t>
            </a:fld>
            <a:endParaRPr lang="en-US"/>
          </a:p>
        </p:txBody>
      </p:sp>
      <p:sp>
        <p:nvSpPr>
          <p:cNvPr id="8" name="Footer Placeholder 7">
            <a:extLst>
              <a:ext uri="{FF2B5EF4-FFF2-40B4-BE49-F238E27FC236}">
                <a16:creationId xmlns:a16="http://schemas.microsoft.com/office/drawing/2014/main" id="{CD28D9DA-3EB1-D94D-B4AA-5FA307F0A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012C83-2338-544C-8EBB-F182C0BCC704}"/>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2503642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45E96-1F3B-5E44-9586-9F3DD35FED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F6AAA9-993F-B64F-8667-3A9B9BA74A33}"/>
              </a:ext>
            </a:extLst>
          </p:cNvPr>
          <p:cNvSpPr>
            <a:spLocks noGrp="1"/>
          </p:cNvSpPr>
          <p:nvPr>
            <p:ph type="dt" sz="half" idx="10"/>
          </p:nvPr>
        </p:nvSpPr>
        <p:spPr/>
        <p:txBody>
          <a:bodyPr/>
          <a:lstStyle/>
          <a:p>
            <a:fld id="{E2246D6E-CDA6-4479-9531-3C5DBA8AD9C0}" type="datetime1">
              <a:rPr lang="en-US" smtClean="0"/>
              <a:t>8/10/2022</a:t>
            </a:fld>
            <a:endParaRPr lang="en-US"/>
          </a:p>
        </p:txBody>
      </p:sp>
      <p:sp>
        <p:nvSpPr>
          <p:cNvPr id="4" name="Footer Placeholder 3">
            <a:extLst>
              <a:ext uri="{FF2B5EF4-FFF2-40B4-BE49-F238E27FC236}">
                <a16:creationId xmlns:a16="http://schemas.microsoft.com/office/drawing/2014/main" id="{BD6F6F43-3E08-2643-B1F2-B841DE72B0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CD38B2-0686-C841-B5E3-FA0024AB205C}"/>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223244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5EF060-3560-0248-B0D4-9D450C4D97CE}"/>
              </a:ext>
            </a:extLst>
          </p:cNvPr>
          <p:cNvSpPr>
            <a:spLocks noGrp="1"/>
          </p:cNvSpPr>
          <p:nvPr>
            <p:ph type="dt" sz="half" idx="10"/>
          </p:nvPr>
        </p:nvSpPr>
        <p:spPr/>
        <p:txBody>
          <a:bodyPr/>
          <a:lstStyle/>
          <a:p>
            <a:fld id="{31FAA078-245A-4F77-B288-DF5C72E8BB49}" type="datetime1">
              <a:rPr lang="en-US" smtClean="0"/>
              <a:t>8/10/2022</a:t>
            </a:fld>
            <a:endParaRPr lang="en-US"/>
          </a:p>
        </p:txBody>
      </p:sp>
      <p:sp>
        <p:nvSpPr>
          <p:cNvPr id="3" name="Footer Placeholder 2">
            <a:extLst>
              <a:ext uri="{FF2B5EF4-FFF2-40B4-BE49-F238E27FC236}">
                <a16:creationId xmlns:a16="http://schemas.microsoft.com/office/drawing/2014/main" id="{863BF67C-2932-2C4E-B25A-7AEA7180B7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D0A95D-F546-9B45-BF27-6F060DA0603D}"/>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3469124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E7F5-51AD-5145-8493-501C9FCA9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3D0A51-9D40-6847-A2F9-2BCE474D9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EBEDC9-5DAE-8F4A-8C84-B06131945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69BE0-7385-BB4E-9207-824E66925FCC}"/>
              </a:ext>
            </a:extLst>
          </p:cNvPr>
          <p:cNvSpPr>
            <a:spLocks noGrp="1"/>
          </p:cNvSpPr>
          <p:nvPr>
            <p:ph type="dt" sz="half" idx="10"/>
          </p:nvPr>
        </p:nvSpPr>
        <p:spPr/>
        <p:txBody>
          <a:bodyPr/>
          <a:lstStyle/>
          <a:p>
            <a:fld id="{A81EE67B-5D9B-4C78-BC0A-4800B6EFE636}" type="datetime1">
              <a:rPr lang="en-US" smtClean="0"/>
              <a:t>8/10/2022</a:t>
            </a:fld>
            <a:endParaRPr lang="en-US"/>
          </a:p>
        </p:txBody>
      </p:sp>
      <p:sp>
        <p:nvSpPr>
          <p:cNvPr id="6" name="Footer Placeholder 5">
            <a:extLst>
              <a:ext uri="{FF2B5EF4-FFF2-40B4-BE49-F238E27FC236}">
                <a16:creationId xmlns:a16="http://schemas.microsoft.com/office/drawing/2014/main" id="{3BF0FEFF-B9BE-AA47-820B-59B3B07F3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41E14-7BEE-0941-981F-35FF5CF3E3D4}"/>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26935168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EB69-4DE1-1448-AD31-F7780550B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0BDA9A-8EF7-F949-A799-E3442B641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FB8816-1C61-F441-9341-703F7A2C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76437-8458-6148-B05A-90C66D7134A9}"/>
              </a:ext>
            </a:extLst>
          </p:cNvPr>
          <p:cNvSpPr>
            <a:spLocks noGrp="1"/>
          </p:cNvSpPr>
          <p:nvPr>
            <p:ph type="dt" sz="half" idx="10"/>
          </p:nvPr>
        </p:nvSpPr>
        <p:spPr/>
        <p:txBody>
          <a:bodyPr/>
          <a:lstStyle/>
          <a:p>
            <a:fld id="{3AF7112A-24CF-4D5B-92A0-7FD473649ACE}" type="datetime1">
              <a:rPr lang="en-US" smtClean="0"/>
              <a:t>8/10/2022</a:t>
            </a:fld>
            <a:endParaRPr lang="en-US"/>
          </a:p>
        </p:txBody>
      </p:sp>
      <p:sp>
        <p:nvSpPr>
          <p:cNvPr id="6" name="Footer Placeholder 5">
            <a:extLst>
              <a:ext uri="{FF2B5EF4-FFF2-40B4-BE49-F238E27FC236}">
                <a16:creationId xmlns:a16="http://schemas.microsoft.com/office/drawing/2014/main" id="{EE123372-89AA-E44E-A631-F17D06224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88E2A-C685-3A43-9D78-03ADEB061842}"/>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3690735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B36EB-2EC7-0349-9309-140A967A53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493788-0676-764F-8306-9E98D59534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5ACD8-385F-B644-8F0B-C4AAEB8760C3}"/>
              </a:ext>
            </a:extLst>
          </p:cNvPr>
          <p:cNvSpPr>
            <a:spLocks noGrp="1"/>
          </p:cNvSpPr>
          <p:nvPr>
            <p:ph type="dt" sz="half" idx="10"/>
          </p:nvPr>
        </p:nvSpPr>
        <p:spPr/>
        <p:txBody>
          <a:bodyPr/>
          <a:lstStyle/>
          <a:p>
            <a:fld id="{FC97B7BD-A9EE-4A4A-A5AB-206910C4AACF}" type="datetime1">
              <a:rPr lang="en-US" smtClean="0"/>
              <a:t>8/10/2022</a:t>
            </a:fld>
            <a:endParaRPr lang="en-US"/>
          </a:p>
        </p:txBody>
      </p:sp>
      <p:sp>
        <p:nvSpPr>
          <p:cNvPr id="5" name="Footer Placeholder 4">
            <a:extLst>
              <a:ext uri="{FF2B5EF4-FFF2-40B4-BE49-F238E27FC236}">
                <a16:creationId xmlns:a16="http://schemas.microsoft.com/office/drawing/2014/main" id="{F3B81E86-72D0-7A44-A5E3-B49E06C304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ABF4F-3805-7B4F-812C-830A7ACBDC29}"/>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40157762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F2224C-C73F-3742-B04B-C46A2D9EFB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B48C5-3D12-A746-BB75-58E04CDB1B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BACA2D-8A46-9F49-A944-C433CEA9861C}"/>
              </a:ext>
            </a:extLst>
          </p:cNvPr>
          <p:cNvSpPr>
            <a:spLocks noGrp="1"/>
          </p:cNvSpPr>
          <p:nvPr>
            <p:ph type="dt" sz="half" idx="10"/>
          </p:nvPr>
        </p:nvSpPr>
        <p:spPr/>
        <p:txBody>
          <a:bodyPr/>
          <a:lstStyle/>
          <a:p>
            <a:fld id="{128E9354-E2AE-4F0E-91E9-8C5BABA6CB2A}" type="datetime1">
              <a:rPr lang="en-US" smtClean="0"/>
              <a:t>8/10/2022</a:t>
            </a:fld>
            <a:endParaRPr lang="en-US"/>
          </a:p>
        </p:txBody>
      </p:sp>
      <p:sp>
        <p:nvSpPr>
          <p:cNvPr id="5" name="Footer Placeholder 4">
            <a:extLst>
              <a:ext uri="{FF2B5EF4-FFF2-40B4-BE49-F238E27FC236}">
                <a16:creationId xmlns:a16="http://schemas.microsoft.com/office/drawing/2014/main" id="{3921C28F-8B1D-734B-8679-19296A337F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8925F5-3024-384D-B00A-0D01760E8B6F}"/>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28396869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3A4E8-5A11-4C9C-8FC8-9D78AB5D392A}"/>
              </a:ext>
              <a:ext uri="{C183D7F6-B498-43B3-948B-1728B52AA6E4}">
                <adec:decorative xmlns:adec="http://schemas.microsoft.com/office/drawing/2017/decorative" val="1"/>
              </a:ext>
            </a:extLst>
          </p:cNvPr>
          <p:cNvGrpSpPr/>
          <p:nvPr userDrawn="1"/>
        </p:nvGrpSpPr>
        <p:grpSpPr>
          <a:xfrm>
            <a:off x="4464882" y="0"/>
            <a:ext cx="7724071" cy="6858000"/>
            <a:chOff x="4464881" y="0"/>
            <a:chExt cx="7724071" cy="6858000"/>
          </a:xfrm>
        </p:grpSpPr>
        <p:pic>
          <p:nvPicPr>
            <p:cNvPr id="7" name="Picture 6" descr="A picture containing holding&#10;&#10;Description automatically generated">
              <a:extLst>
                <a:ext uri="{FF2B5EF4-FFF2-40B4-BE49-F238E27FC236}">
                  <a16:creationId xmlns:a16="http://schemas.microsoft.com/office/drawing/2014/main" id="{77D633C1-4A46-44EA-B1E7-96EA9C44CB40}"/>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8" name="Picture 7" descr="A picture containing holding, flower&#10;&#10;Description automatically generated">
              <a:extLst>
                <a:ext uri="{FF2B5EF4-FFF2-40B4-BE49-F238E27FC236}">
                  <a16:creationId xmlns:a16="http://schemas.microsoft.com/office/drawing/2014/main" id="{89667DF8-B73B-497B-95A4-5212EE667059}"/>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9" name="Title 1">
            <a:extLst>
              <a:ext uri="{FF2B5EF4-FFF2-40B4-BE49-F238E27FC236}">
                <a16:creationId xmlns:a16="http://schemas.microsoft.com/office/drawing/2014/main" id="{3EA3C8E6-EF45-4F18-A0CB-F0527540DAD7}"/>
              </a:ext>
            </a:extLst>
          </p:cNvPr>
          <p:cNvSpPr>
            <a:spLocks noGrp="1"/>
          </p:cNvSpPr>
          <p:nvPr>
            <p:ph type="title"/>
          </p:nvPr>
        </p:nvSpPr>
        <p:spPr>
          <a:xfrm>
            <a:off x="838200" y="393192"/>
            <a:ext cx="4953000" cy="2130552"/>
          </a:xfrm>
        </p:spPr>
        <p:txBody>
          <a:bodyPr>
            <a:noAutofit/>
          </a:bodyPr>
          <a:lstStyle/>
          <a:p>
            <a:pPr>
              <a:lnSpc>
                <a:spcPct val="100000"/>
              </a:lnSpc>
            </a:pPr>
            <a:r>
              <a:rPr lang="en-US" spc="120">
                <a:cs typeface="Posterama" panose="020B0504020200020000" pitchFamily="34" charset="0"/>
              </a:rPr>
              <a:t>Click to edit Master title style</a:t>
            </a:r>
          </a:p>
        </p:txBody>
      </p:sp>
      <p:sp>
        <p:nvSpPr>
          <p:cNvPr id="10" name="Content Placeholder 2">
            <a:extLst>
              <a:ext uri="{FF2B5EF4-FFF2-40B4-BE49-F238E27FC236}">
                <a16:creationId xmlns:a16="http://schemas.microsoft.com/office/drawing/2014/main" id="{50CA1F7B-7E1E-4745-8E06-38C79906EE1E}"/>
              </a:ext>
            </a:extLst>
          </p:cNvPr>
          <p:cNvSpPr>
            <a:spLocks noGrp="1"/>
          </p:cNvSpPr>
          <p:nvPr>
            <p:ph idx="1"/>
          </p:nvPr>
        </p:nvSpPr>
        <p:spPr>
          <a:xfrm>
            <a:off x="838201" y="2724912"/>
            <a:ext cx="4952681" cy="3410712"/>
          </a:xfrm>
        </p:spPr>
        <p:txBody>
          <a:bodyPr anchor="t" anchorCtr="0">
            <a:normAutofit/>
          </a:bodyPr>
          <a:lstStyle>
            <a:lvl1pPr marL="0" indent="0">
              <a:buNone/>
              <a:defRPr/>
            </a:lvl1pPr>
          </a:lstStyle>
          <a:p>
            <a:pPr lvl="0">
              <a:lnSpc>
                <a:spcPct val="110000"/>
              </a:lnSpc>
            </a:pPr>
            <a:r>
              <a:rPr lang="en-US" sz="1799"/>
              <a:t>Click to edit Master text styles</a:t>
            </a:r>
          </a:p>
        </p:txBody>
      </p:sp>
      <p:sp>
        <p:nvSpPr>
          <p:cNvPr id="13" name="Picture Placeholder 12">
            <a:extLst>
              <a:ext uri="{FF2B5EF4-FFF2-40B4-BE49-F238E27FC236}">
                <a16:creationId xmlns:a16="http://schemas.microsoft.com/office/drawing/2014/main" id="{C027CA11-7EE7-4C3B-AF4D-F50756E4EF64}"/>
              </a:ext>
            </a:extLst>
          </p:cNvPr>
          <p:cNvSpPr>
            <a:spLocks noGrp="1"/>
          </p:cNvSpPr>
          <p:nvPr>
            <p:ph type="pic" sz="quarter" idx="13"/>
          </p:nvPr>
        </p:nvSpPr>
        <p:spPr>
          <a:xfrm>
            <a:off x="7086600" y="568324"/>
            <a:ext cx="4727448" cy="5715000"/>
          </a:xfrm>
          <a:solidFill>
            <a:schemeClr val="accent6"/>
          </a:solidFill>
        </p:spPr>
        <p:txBody>
          <a:bodyPr/>
          <a:lstStyle/>
          <a:p>
            <a:r>
              <a:rPr lang="en-US"/>
              <a:t>Click icon to add picture</a:t>
            </a:r>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4FEF1527-8427-4230-AEDB-BC106BC90765}" type="datetime1">
              <a:rPr lang="en-US" smtClean="0"/>
              <a:t>8/10/2022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969510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ection Header - Biling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E23D-3E50-4ADE-A13A-33C83F2457B8}"/>
              </a:ext>
            </a:extLst>
          </p:cNvPr>
          <p:cNvSpPr>
            <a:spLocks noGrp="1"/>
          </p:cNvSpPr>
          <p:nvPr>
            <p:ph type="title"/>
          </p:nvPr>
        </p:nvSpPr>
        <p:spPr>
          <a:xfrm>
            <a:off x="831850" y="2951018"/>
            <a:ext cx="10515600" cy="915698"/>
          </a:xfrm>
        </p:spPr>
        <p:txBody>
          <a:bodyPr anchor="b">
            <a:normAutofit/>
          </a:bodyPr>
          <a:lstStyle>
            <a:lvl1pPr>
              <a:defRPr sz="4799" b="1"/>
            </a:lvl1pPr>
          </a:lstStyle>
          <a:p>
            <a:r>
              <a:rPr lang="en-US"/>
              <a:t>Click to edit Master title style</a:t>
            </a:r>
          </a:p>
        </p:txBody>
      </p:sp>
      <p:sp>
        <p:nvSpPr>
          <p:cNvPr id="4" name="Date Placeholder 3">
            <a:extLst>
              <a:ext uri="{FF2B5EF4-FFF2-40B4-BE49-F238E27FC236}">
                <a16:creationId xmlns:a16="http://schemas.microsoft.com/office/drawing/2014/main" id="{5EDED165-6B9E-42E9-AF06-6D0284BF5DC2}"/>
              </a:ext>
            </a:extLst>
          </p:cNvPr>
          <p:cNvSpPr>
            <a:spLocks noGrp="1"/>
          </p:cNvSpPr>
          <p:nvPr>
            <p:ph type="dt" sz="half" idx="10"/>
          </p:nvPr>
        </p:nvSpPr>
        <p:spPr/>
        <p:txBody>
          <a:bodyPr/>
          <a:lstStyle/>
          <a:p>
            <a:fld id="{85DBF172-C214-497A-AFB8-E6A39E6ED027}" type="datetime1">
              <a:rPr lang="en-US" smtClean="0"/>
              <a:t>8/10/2022</a:t>
            </a:fld>
            <a:endParaRPr lang="en-US"/>
          </a:p>
        </p:txBody>
      </p:sp>
      <p:sp>
        <p:nvSpPr>
          <p:cNvPr id="5" name="Footer Placeholder 4">
            <a:extLst>
              <a:ext uri="{FF2B5EF4-FFF2-40B4-BE49-F238E27FC236}">
                <a16:creationId xmlns:a16="http://schemas.microsoft.com/office/drawing/2014/main" id="{8F02010A-3D2E-4B77-A435-BB942E6E7E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99E3C-11A7-43F8-89BE-E78362AB8CD8}"/>
              </a:ext>
            </a:extLst>
          </p:cNvPr>
          <p:cNvSpPr>
            <a:spLocks noGrp="1"/>
          </p:cNvSpPr>
          <p:nvPr>
            <p:ph type="sldNum" sz="quarter" idx="12"/>
          </p:nvPr>
        </p:nvSpPr>
        <p:spPr/>
        <p:txBody>
          <a:bodyPr/>
          <a:lstStyle/>
          <a:p>
            <a:fld id="{BF6C552E-01FF-4325-8865-AB54BB30D815}" type="slidenum">
              <a:rPr lang="en-US" smtClean="0"/>
              <a:t>‹#›</a:t>
            </a:fld>
            <a:endParaRPr lang="en-US"/>
          </a:p>
        </p:txBody>
      </p:sp>
      <p:sp>
        <p:nvSpPr>
          <p:cNvPr id="11" name="Text Placeholder 10">
            <a:extLst>
              <a:ext uri="{FF2B5EF4-FFF2-40B4-BE49-F238E27FC236}">
                <a16:creationId xmlns:a16="http://schemas.microsoft.com/office/drawing/2014/main" id="{D2283B08-056D-4175-A5DF-38ADD097EA31}"/>
              </a:ext>
            </a:extLst>
          </p:cNvPr>
          <p:cNvSpPr>
            <a:spLocks noGrp="1"/>
          </p:cNvSpPr>
          <p:nvPr>
            <p:ph type="body" sz="quarter" idx="13"/>
          </p:nvPr>
        </p:nvSpPr>
        <p:spPr>
          <a:xfrm>
            <a:off x="838201" y="4114800"/>
            <a:ext cx="10515600" cy="915988"/>
          </a:xfrm>
        </p:spPr>
        <p:txBody>
          <a:bodyPr>
            <a:normAutofit/>
          </a:bodyPr>
          <a:lstStyle>
            <a:lvl1pPr marL="0" indent="0">
              <a:buFontTx/>
              <a:buNone/>
              <a:defRPr sz="4799" b="1" i="1">
                <a:latin typeface="Candara" panose="020E0502030303020204" pitchFamily="34" charset="0"/>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s-ES"/>
              <a:t>Haga clic para editar estilos de texto maestro
</a:t>
            </a:r>
            <a:endParaRPr lang="en-US"/>
          </a:p>
        </p:txBody>
      </p:sp>
    </p:spTree>
    <p:extLst>
      <p:ext uri="{BB962C8B-B14F-4D97-AF65-F5344CB8AC3E}">
        <p14:creationId xmlns:p14="http://schemas.microsoft.com/office/powerpoint/2010/main" val="3680490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w/ blank - Bilingu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830E1-85E6-44C1-A694-D6246F716DCE}"/>
              </a:ext>
            </a:extLst>
          </p:cNvPr>
          <p:cNvSpPr>
            <a:spLocks noGrp="1"/>
          </p:cNvSpPr>
          <p:nvPr>
            <p:ph type="title"/>
          </p:nvPr>
        </p:nvSpPr>
        <p:spPr>
          <a:xfrm>
            <a:off x="838201" y="365127"/>
            <a:ext cx="10515600" cy="629921"/>
          </a:xfrm>
        </p:spPr>
        <p:txBody>
          <a:bodyPr/>
          <a:lstStyle/>
          <a:p>
            <a:r>
              <a:rPr lang="en-US"/>
              <a:t>Click to edit Master title style</a:t>
            </a:r>
          </a:p>
        </p:txBody>
      </p:sp>
      <p:sp>
        <p:nvSpPr>
          <p:cNvPr id="3" name="Date Placeholder 2">
            <a:extLst>
              <a:ext uri="{FF2B5EF4-FFF2-40B4-BE49-F238E27FC236}">
                <a16:creationId xmlns:a16="http://schemas.microsoft.com/office/drawing/2014/main" id="{3A142ABB-FE25-4A80-B9F5-F5683DDA90B1}"/>
              </a:ext>
            </a:extLst>
          </p:cNvPr>
          <p:cNvSpPr>
            <a:spLocks noGrp="1"/>
          </p:cNvSpPr>
          <p:nvPr>
            <p:ph type="dt" sz="half" idx="10"/>
          </p:nvPr>
        </p:nvSpPr>
        <p:spPr/>
        <p:txBody>
          <a:bodyPr/>
          <a:lstStyle/>
          <a:p>
            <a:fld id="{E5E9D29B-94DC-4279-96D7-9E6948BFF94F}" type="datetime1">
              <a:rPr lang="en-US" smtClean="0"/>
              <a:t>8/10/2022</a:t>
            </a:fld>
            <a:endParaRPr lang="en-US"/>
          </a:p>
        </p:txBody>
      </p:sp>
      <p:sp>
        <p:nvSpPr>
          <p:cNvPr id="4" name="Footer Placeholder 3">
            <a:extLst>
              <a:ext uri="{FF2B5EF4-FFF2-40B4-BE49-F238E27FC236}">
                <a16:creationId xmlns:a16="http://schemas.microsoft.com/office/drawing/2014/main" id="{98A26FF6-DA98-4524-AC74-820DEE2491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C710AF-C348-45EB-B1FF-FB57386BDA10}"/>
              </a:ext>
            </a:extLst>
          </p:cNvPr>
          <p:cNvSpPr>
            <a:spLocks noGrp="1"/>
          </p:cNvSpPr>
          <p:nvPr>
            <p:ph type="sldNum" sz="quarter" idx="12"/>
          </p:nvPr>
        </p:nvSpPr>
        <p:spPr/>
        <p:txBody>
          <a:bodyPr/>
          <a:lstStyle/>
          <a:p>
            <a:fld id="{BF6C552E-01FF-4325-8865-AB54BB30D815}" type="slidenum">
              <a:rPr lang="en-US" smtClean="0"/>
              <a:t>‹#›</a:t>
            </a:fld>
            <a:endParaRPr lang="en-US"/>
          </a:p>
        </p:txBody>
      </p:sp>
      <p:sp>
        <p:nvSpPr>
          <p:cNvPr id="7" name="Text Placeholder 6">
            <a:extLst>
              <a:ext uri="{FF2B5EF4-FFF2-40B4-BE49-F238E27FC236}">
                <a16:creationId xmlns:a16="http://schemas.microsoft.com/office/drawing/2014/main" id="{FF7B4223-8763-4D08-A786-C04DF24C12A3}"/>
              </a:ext>
            </a:extLst>
          </p:cNvPr>
          <p:cNvSpPr>
            <a:spLocks noGrp="1"/>
          </p:cNvSpPr>
          <p:nvPr>
            <p:ph type="body" sz="quarter" idx="13"/>
          </p:nvPr>
        </p:nvSpPr>
        <p:spPr>
          <a:xfrm>
            <a:off x="838201" y="1147448"/>
            <a:ext cx="10515600" cy="629921"/>
          </a:xfrm>
        </p:spPr>
        <p:txBody>
          <a:bodyPr>
            <a:normAutofit/>
          </a:bodyPr>
          <a:lstStyle>
            <a:lvl1pPr marL="0" indent="0">
              <a:buFontTx/>
              <a:buNone/>
              <a:defRPr sz="3599" i="1">
                <a:latin typeface="Candara" panose="020E0502030303020204" pitchFamily="34" charset="0"/>
              </a:defRPr>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s-ES"/>
              <a:t>Haga clic para editar estilos de texto maestro
</a:t>
            </a:r>
            <a:endParaRPr lang="en-US"/>
          </a:p>
        </p:txBody>
      </p:sp>
      <p:sp>
        <p:nvSpPr>
          <p:cNvPr id="9" name="Content Placeholder 8">
            <a:extLst>
              <a:ext uri="{FF2B5EF4-FFF2-40B4-BE49-F238E27FC236}">
                <a16:creationId xmlns:a16="http://schemas.microsoft.com/office/drawing/2014/main" id="{4D2C70A8-94D8-4746-9C41-A278D01A2643}"/>
              </a:ext>
            </a:extLst>
          </p:cNvPr>
          <p:cNvSpPr>
            <a:spLocks noGrp="1"/>
          </p:cNvSpPr>
          <p:nvPr>
            <p:ph sz="quarter" idx="14"/>
          </p:nvPr>
        </p:nvSpPr>
        <p:spPr>
          <a:xfrm>
            <a:off x="838201" y="1939925"/>
            <a:ext cx="10515600" cy="4416425"/>
          </a:xfrm>
          <a:ln w="19050">
            <a:solidFill>
              <a:schemeClr val="tx1"/>
            </a:solid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8515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0A58-24F2-994C-9D6A-D68BE14802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04626-F881-534B-98EB-3415DA91CE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F6A81E-CBBA-0946-8157-C666D68B48B1}"/>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5" name="Footer Placeholder 4">
            <a:extLst>
              <a:ext uri="{FF2B5EF4-FFF2-40B4-BE49-F238E27FC236}">
                <a16:creationId xmlns:a16="http://schemas.microsoft.com/office/drawing/2014/main" id="{EBD7EB88-D676-F147-9618-8BA4A9C33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7F897-52CF-DA47-B84F-A8A93BD551B6}"/>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33952145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Ag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7506A-23D3-4E50-B632-7D75C652FB02}"/>
              </a:ext>
              <a:ext uri="{C183D7F6-B498-43B3-948B-1728B52AA6E4}">
                <adec:decorative xmlns:adec="http://schemas.microsoft.com/office/drawing/2017/decorative" val="1"/>
              </a:ext>
            </a:extLst>
          </p:cNvPr>
          <p:cNvSpPr/>
          <p:nvPr userDrawn="1"/>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082A1112-7DAD-487B-84EF-9F2B9F4A6194}"/>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52E39B3F-C08C-424B-908B-8A3E017C641B}"/>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80050DD2-3323-4041-91C6-8BFA52F381B7}"/>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4FA34E2F-6A4E-4CFF-ACA1-994BA9CED3A9}"/>
              </a:ext>
              <a:ext uri="{C183D7F6-B498-43B3-948B-1728B52AA6E4}">
                <adec:decorative xmlns:adec="http://schemas.microsoft.com/office/drawing/2017/decorative" val="1"/>
              </a:ext>
            </a:extLst>
          </p:cNvPr>
          <p:cNvSpPr/>
          <p:nvPr userDrawn="1"/>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A8B9C0BE-DE84-42B6-9610-684AC81E50B3}"/>
              </a:ext>
            </a:extLst>
          </p:cNvPr>
          <p:cNvSpPr>
            <a:spLocks noGrp="1"/>
          </p:cNvSpPr>
          <p:nvPr>
            <p:ph type="title"/>
          </p:nvPr>
        </p:nvSpPr>
        <p:spPr>
          <a:xfrm>
            <a:off x="1143000" y="990599"/>
            <a:ext cx="4953000" cy="2130552"/>
          </a:xfrm>
        </p:spPr>
        <p:txBody>
          <a:bodyPr>
            <a:noAutofit/>
          </a:bodyPr>
          <a:lstStyle/>
          <a:p>
            <a:pPr>
              <a:lnSpc>
                <a:spcPct val="100000"/>
              </a:lnSpc>
            </a:pPr>
            <a:r>
              <a:rPr lang="en-US" spc="120">
                <a:cs typeface="Posterama" panose="020B0504020200020000" pitchFamily="34" charset="0"/>
              </a:rPr>
              <a:t>Click to edit Master title style</a:t>
            </a:r>
          </a:p>
        </p:txBody>
      </p:sp>
      <p:sp>
        <p:nvSpPr>
          <p:cNvPr id="12" name="Content Placeholder 2">
            <a:extLst>
              <a:ext uri="{FF2B5EF4-FFF2-40B4-BE49-F238E27FC236}">
                <a16:creationId xmlns:a16="http://schemas.microsoft.com/office/drawing/2014/main" id="{C95C06E1-E8B8-4F7A-8EB7-E594AFEE6492}"/>
              </a:ext>
            </a:extLst>
          </p:cNvPr>
          <p:cNvSpPr>
            <a:spLocks noGrp="1"/>
          </p:cNvSpPr>
          <p:nvPr>
            <p:ph idx="1"/>
          </p:nvPr>
        </p:nvSpPr>
        <p:spPr>
          <a:xfrm>
            <a:off x="1143000" y="3352800"/>
            <a:ext cx="4953000" cy="2514600"/>
          </a:xfrm>
        </p:spPr>
        <p:txBody>
          <a:bodyPr>
            <a:normAutofit/>
          </a:bodyPr>
          <a:lstStyle>
            <a:lvl1pPr marL="0" indent="0">
              <a:buNone/>
              <a:defRPr/>
            </a:lvl1pPr>
          </a:lstStyle>
          <a:p>
            <a:pPr lvl="0">
              <a:lnSpc>
                <a:spcPct val="110000"/>
              </a:lnSpc>
            </a:pPr>
            <a:r>
              <a:rPr lang="en-US" sz="1800"/>
              <a:t>Click to edit Master text styles</a:t>
            </a:r>
          </a:p>
        </p:txBody>
      </p:sp>
      <p:sp>
        <p:nvSpPr>
          <p:cNvPr id="16" name="Picture Placeholder 15">
            <a:extLst>
              <a:ext uri="{FF2B5EF4-FFF2-40B4-BE49-F238E27FC236}">
                <a16:creationId xmlns:a16="http://schemas.microsoft.com/office/drawing/2014/main" id="{E340614F-452E-4022-B834-FFDC63466D3C}"/>
              </a:ext>
            </a:extLst>
          </p:cNvPr>
          <p:cNvSpPr>
            <a:spLocks noGrp="1"/>
          </p:cNvSpPr>
          <p:nvPr>
            <p:ph type="pic" sz="quarter" idx="13"/>
          </p:nvPr>
        </p:nvSpPr>
        <p:spPr>
          <a:xfrm>
            <a:off x="6784848" y="813816"/>
            <a:ext cx="4617720" cy="2551176"/>
          </a:xfrm>
          <a:solidFill>
            <a:schemeClr val="accent6"/>
          </a:solidFill>
        </p:spPr>
        <p:txBody>
          <a:bodyPr/>
          <a:lstStyle/>
          <a:p>
            <a:r>
              <a:rPr lang="en-US"/>
              <a:t>Click icon to add picture</a:t>
            </a:r>
          </a:p>
        </p:txBody>
      </p:sp>
      <p:sp>
        <p:nvSpPr>
          <p:cNvPr id="17" name="Picture Placeholder 15">
            <a:extLst>
              <a:ext uri="{FF2B5EF4-FFF2-40B4-BE49-F238E27FC236}">
                <a16:creationId xmlns:a16="http://schemas.microsoft.com/office/drawing/2014/main" id="{C9F0368A-AE83-428C-ABF7-694386AB6231}"/>
              </a:ext>
            </a:extLst>
          </p:cNvPr>
          <p:cNvSpPr>
            <a:spLocks noGrp="1"/>
          </p:cNvSpPr>
          <p:nvPr>
            <p:ph type="pic" sz="quarter" idx="14"/>
          </p:nvPr>
        </p:nvSpPr>
        <p:spPr>
          <a:xfrm>
            <a:off x="6784848" y="3465576"/>
            <a:ext cx="4617720" cy="2551176"/>
          </a:xfrm>
          <a:solidFill>
            <a:schemeClr val="accent6"/>
          </a:solidFill>
        </p:spPr>
        <p:txBody>
          <a:bodyPr/>
          <a:lstStyle/>
          <a:p>
            <a:r>
              <a:rPr lang="en-US"/>
              <a:t>Click icon to add picture</a:t>
            </a:r>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fld id="{7653895C-439F-41DA-8D4A-6D1FEED9C970}" type="datetime1">
              <a:rPr lang="en-US" smtClean="0"/>
              <a:t>8/10/2022</a:t>
            </a:fld>
            <a:endParaRPr lang="en-US"/>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93231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7326-A456-5241-AAB1-9DF2B26F05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43159-8FF6-B34C-A7B5-FBBD705422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AE59A0-0E2F-2246-8FD2-6A920F6A82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BB3033-9CF5-2046-AB9B-59F9E8FDF7F3}"/>
              </a:ext>
            </a:extLst>
          </p:cNvPr>
          <p:cNvSpPr>
            <a:spLocks noGrp="1"/>
          </p:cNvSpPr>
          <p:nvPr>
            <p:ph type="dt" sz="half" idx="10"/>
          </p:nvPr>
        </p:nvSpPr>
        <p:spPr/>
        <p:txBody>
          <a:bodyPr/>
          <a:lstStyle/>
          <a:p>
            <a:fld id="{FE2D01C2-BB84-4CAD-B7AB-3DF0265837F9}" type="datetime1">
              <a:rPr lang="en-US" smtClean="0"/>
              <a:t>8/10/2022</a:t>
            </a:fld>
            <a:endParaRPr lang="en-US"/>
          </a:p>
        </p:txBody>
      </p:sp>
      <p:sp>
        <p:nvSpPr>
          <p:cNvPr id="6" name="Footer Placeholder 5">
            <a:extLst>
              <a:ext uri="{FF2B5EF4-FFF2-40B4-BE49-F238E27FC236}">
                <a16:creationId xmlns:a16="http://schemas.microsoft.com/office/drawing/2014/main" id="{3D5C8E10-98F5-3C4E-AF9A-48CBBBB1C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F993B-029D-314B-9E25-8804100ADDF1}"/>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28800817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50DF4-B584-C040-84E5-EA81698682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D86D65-1DAC-7C46-9A31-85C77DEF00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112C01-A2B5-5E47-9CA2-A3EE0E294F6E}"/>
              </a:ext>
            </a:extLst>
          </p:cNvPr>
          <p:cNvSpPr>
            <a:spLocks noGrp="1"/>
          </p:cNvSpPr>
          <p:nvPr>
            <p:ph type="dt" sz="half" idx="10"/>
          </p:nvPr>
        </p:nvSpPr>
        <p:spPr/>
        <p:txBody>
          <a:bodyPr/>
          <a:lstStyle/>
          <a:p>
            <a:fld id="{DD92BAA6-79FD-4D5B-B491-5FE676B21488}" type="datetime1">
              <a:rPr lang="en-US" smtClean="0"/>
              <a:t>8/10/2022</a:t>
            </a:fld>
            <a:endParaRPr lang="en-US"/>
          </a:p>
        </p:txBody>
      </p:sp>
      <p:sp>
        <p:nvSpPr>
          <p:cNvPr id="5" name="Footer Placeholder 4">
            <a:extLst>
              <a:ext uri="{FF2B5EF4-FFF2-40B4-BE49-F238E27FC236}">
                <a16:creationId xmlns:a16="http://schemas.microsoft.com/office/drawing/2014/main" id="{71AF8A04-97F6-9346-8292-4B1DBEDBD6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2E0B8E-F2F8-8A4F-A7DD-63899662CA42}"/>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676048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61555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96384" y="666770"/>
            <a:ext cx="3884506" cy="410433"/>
          </a:xfrm>
        </p:spPr>
        <p:txBody>
          <a:bodyPr lIns="0" tIns="0" rIns="0" bIns="0"/>
          <a:lstStyle>
            <a:lvl1pPr>
              <a:defRPr sz="2667" b="1" i="0" u="heavy">
                <a:solidFill>
                  <a:srgbClr val="004AAC"/>
                </a:solidFill>
                <a:latin typeface="Century Gothic"/>
                <a:cs typeface="Century Gothic"/>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96384" y="666770"/>
            <a:ext cx="3884506" cy="410433"/>
          </a:xfrm>
        </p:spPr>
        <p:txBody>
          <a:bodyPr lIns="0" tIns="0" rIns="0" bIns="0"/>
          <a:lstStyle>
            <a:lvl1pPr>
              <a:defRPr sz="2667" b="1" i="0" u="heavy">
                <a:solidFill>
                  <a:srgbClr val="004AAC"/>
                </a:solidFill>
                <a:latin typeface="Century Gothic"/>
                <a:cs typeface="Century Gothic"/>
              </a:defRPr>
            </a:lvl1pPr>
          </a:lstStyle>
          <a:p>
            <a:endParaRPr/>
          </a:p>
        </p:txBody>
      </p:sp>
      <p:sp>
        <p:nvSpPr>
          <p:cNvPr id="3" name="Holder 3"/>
          <p:cNvSpPr>
            <a:spLocks noGrp="1"/>
          </p:cNvSpPr>
          <p:nvPr>
            <p:ph sz="half" idx="2"/>
          </p:nvPr>
        </p:nvSpPr>
        <p:spPr>
          <a:xfrm>
            <a:off x="961774" y="1367118"/>
            <a:ext cx="3940810" cy="256545"/>
          </a:xfrm>
          <a:prstGeom prst="rect">
            <a:avLst/>
          </a:prstGeom>
        </p:spPr>
        <p:txBody>
          <a:bodyPr wrap="square" lIns="0" tIns="0" rIns="0" bIns="0">
            <a:spAutoFit/>
          </a:bodyPr>
          <a:lstStyle>
            <a:lvl1pPr>
              <a:defRPr sz="1667" b="1" i="0">
                <a:solidFill>
                  <a:srgbClr val="004AAC"/>
                </a:solidFill>
                <a:latin typeface="Century Gothic"/>
                <a:cs typeface="Century Gothic"/>
              </a:defRPr>
            </a:lvl1pPr>
          </a:lstStyle>
          <a:p>
            <a:endParaRPr/>
          </a:p>
        </p:txBody>
      </p:sp>
      <p:sp>
        <p:nvSpPr>
          <p:cNvPr id="4" name="Holder 4"/>
          <p:cNvSpPr>
            <a:spLocks noGrp="1"/>
          </p:cNvSpPr>
          <p:nvPr>
            <p:ph sz="half" idx="3"/>
          </p:nvPr>
        </p:nvSpPr>
        <p:spPr>
          <a:xfrm>
            <a:off x="6827048" y="2569529"/>
            <a:ext cx="4681220" cy="246221"/>
          </a:xfrm>
          <a:prstGeom prst="rect">
            <a:avLst/>
          </a:prstGeom>
        </p:spPr>
        <p:txBody>
          <a:bodyPr wrap="square" lIns="0" tIns="0" rIns="0" bIns="0">
            <a:spAutoFit/>
          </a:bodyPr>
          <a:lstStyle>
            <a:lvl1pPr>
              <a:defRPr sz="1600" b="0" i="0">
                <a:solidFill>
                  <a:srgbClr val="004AAC"/>
                </a:solidFill>
                <a:latin typeface="Verdana"/>
                <a:cs typeface="Verdana"/>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568ED8"/>
          </a:solidFill>
        </p:spPr>
        <p:txBody>
          <a:bodyPr wrap="square" lIns="0" tIns="0" rIns="0" bIns="0" rtlCol="0"/>
          <a:lstStyle/>
          <a:p>
            <a:endParaRPr/>
          </a:p>
        </p:txBody>
      </p:sp>
      <p:sp>
        <p:nvSpPr>
          <p:cNvPr id="2" name="Holder 2"/>
          <p:cNvSpPr>
            <a:spLocks noGrp="1"/>
          </p:cNvSpPr>
          <p:nvPr>
            <p:ph type="title"/>
          </p:nvPr>
        </p:nvSpPr>
        <p:spPr>
          <a:xfrm>
            <a:off x="696384" y="666770"/>
            <a:ext cx="3884506" cy="410433"/>
          </a:xfrm>
        </p:spPr>
        <p:txBody>
          <a:bodyPr lIns="0" tIns="0" rIns="0" bIns="0"/>
          <a:lstStyle>
            <a:lvl1pPr>
              <a:defRPr sz="2667" b="1" i="0" u="heavy">
                <a:solidFill>
                  <a:srgbClr val="004AAC"/>
                </a:solidFill>
                <a:latin typeface="Century Gothic"/>
                <a:cs typeface="Century Gothic"/>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8/10/2022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E0A58-24F2-994C-9D6A-D68BE14802E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C04626-F881-534B-98EB-3415DA91CE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F6A81E-CBBA-0946-8157-C666D68B48B1}"/>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5" name="Footer Placeholder 4">
            <a:extLst>
              <a:ext uri="{FF2B5EF4-FFF2-40B4-BE49-F238E27FC236}">
                <a16:creationId xmlns:a16="http://schemas.microsoft.com/office/drawing/2014/main" id="{EBD7EB88-D676-F147-9618-8BA4A9C33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7F897-52CF-DA47-B84F-A8A93BD551B6}"/>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480531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37326-A456-5241-AAB1-9DF2B26F05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C43159-8FF6-B34C-A7B5-FBBD705422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AE59A0-0E2F-2246-8FD2-6A920F6A827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BB3033-9CF5-2046-AB9B-59F9E8FDF7F3}"/>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6" name="Footer Placeholder 5">
            <a:extLst>
              <a:ext uri="{FF2B5EF4-FFF2-40B4-BE49-F238E27FC236}">
                <a16:creationId xmlns:a16="http://schemas.microsoft.com/office/drawing/2014/main" id="{3D5C8E10-98F5-3C4E-AF9A-48CBBBB1C1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3F993B-029D-314B-9E25-8804100ADDF1}"/>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28800817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2F32A-017C-BF4A-A777-FF0960B2A1D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D613D3-0B31-6148-8B3F-80F77348AF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3CAF9-9669-9E42-8E7D-2DD3C96EBF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1AD9DE-DF33-D04E-A6E8-D39CE268A2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4D628-9437-DC4F-8BCB-07801510E8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EAF08C-0837-8142-978A-9D3FB67DC30C}"/>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8" name="Footer Placeholder 7">
            <a:extLst>
              <a:ext uri="{FF2B5EF4-FFF2-40B4-BE49-F238E27FC236}">
                <a16:creationId xmlns:a16="http://schemas.microsoft.com/office/drawing/2014/main" id="{CD28D9DA-3EB1-D94D-B4AA-5FA307F0AE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012C83-2338-544C-8EBB-F182C0BCC704}"/>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2503642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45E96-1F3B-5E44-9586-9F3DD35FED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F6AAA9-993F-B64F-8667-3A9B9BA74A33}"/>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4" name="Footer Placeholder 3">
            <a:extLst>
              <a:ext uri="{FF2B5EF4-FFF2-40B4-BE49-F238E27FC236}">
                <a16:creationId xmlns:a16="http://schemas.microsoft.com/office/drawing/2014/main" id="{BD6F6F43-3E08-2643-B1F2-B841DE72B0F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CD38B2-0686-C841-B5E3-FA0024AB205C}"/>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223244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5EF060-3560-0248-B0D4-9D450C4D97CE}"/>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3" name="Footer Placeholder 2">
            <a:extLst>
              <a:ext uri="{FF2B5EF4-FFF2-40B4-BE49-F238E27FC236}">
                <a16:creationId xmlns:a16="http://schemas.microsoft.com/office/drawing/2014/main" id="{863BF67C-2932-2C4E-B25A-7AEA7180B7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D0A95D-F546-9B45-BF27-6F060DA0603D}"/>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3469124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5E7F5-51AD-5145-8493-501C9FCA9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3D0A51-9D40-6847-A2F9-2BCE474D95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EBEDC9-5DAE-8F4A-8C84-B06131945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A69BE0-7385-BB4E-9207-824E66925FCC}"/>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6" name="Footer Placeholder 5">
            <a:extLst>
              <a:ext uri="{FF2B5EF4-FFF2-40B4-BE49-F238E27FC236}">
                <a16:creationId xmlns:a16="http://schemas.microsoft.com/office/drawing/2014/main" id="{3BF0FEFF-B9BE-AA47-820B-59B3B07F3F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841E14-7BEE-0941-981F-35FF5CF3E3D4}"/>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269351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EB69-4DE1-1448-AD31-F7780550B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0BDA9A-8EF7-F949-A799-E3442B641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FB8816-1C61-F441-9341-703F7A2C63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76437-8458-6148-B05A-90C66D7134A9}"/>
              </a:ext>
            </a:extLst>
          </p:cNvPr>
          <p:cNvSpPr>
            <a:spLocks noGrp="1"/>
          </p:cNvSpPr>
          <p:nvPr>
            <p:ph type="dt" sz="half" idx="10"/>
          </p:nvPr>
        </p:nvSpPr>
        <p:spPr/>
        <p:txBody>
          <a:bodyPr/>
          <a:lstStyle/>
          <a:p>
            <a:fld id="{2467C452-7014-6F49-8212-C021EE890B90}" type="datetimeFigureOut">
              <a:rPr lang="en-US" smtClean="0"/>
              <a:t>8/10/2022</a:t>
            </a:fld>
            <a:endParaRPr lang="en-US"/>
          </a:p>
        </p:txBody>
      </p:sp>
      <p:sp>
        <p:nvSpPr>
          <p:cNvPr id="6" name="Footer Placeholder 5">
            <a:extLst>
              <a:ext uri="{FF2B5EF4-FFF2-40B4-BE49-F238E27FC236}">
                <a16:creationId xmlns:a16="http://schemas.microsoft.com/office/drawing/2014/main" id="{EE123372-89AA-E44E-A631-F17D062241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E88E2A-C685-3A43-9D78-03ADEB061842}"/>
              </a:ext>
            </a:extLst>
          </p:cNvPr>
          <p:cNvSpPr>
            <a:spLocks noGrp="1"/>
          </p:cNvSpPr>
          <p:nvPr>
            <p:ph type="sldNum" sz="quarter" idx="12"/>
          </p:nvPr>
        </p:nvSpPr>
        <p:spPr/>
        <p:txBody>
          <a:bodyPr/>
          <a:lstStyle/>
          <a:p>
            <a:fld id="{77C49429-3C01-2741-B222-95FA9547711D}" type="slidenum">
              <a:rPr lang="en-US" smtClean="0"/>
              <a:t>‹#›</a:t>
            </a:fld>
            <a:endParaRPr lang="en-US"/>
          </a:p>
        </p:txBody>
      </p:sp>
    </p:spTree>
    <p:extLst>
      <p:ext uri="{BB962C8B-B14F-4D97-AF65-F5344CB8AC3E}">
        <p14:creationId xmlns:p14="http://schemas.microsoft.com/office/powerpoint/2010/main" val="3690735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7"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96987C-48F3-0944-880F-2E095D494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67E916-EC81-8D48-AA7B-33891065CD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F10E4-3EEF-5843-82B0-90567000A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67C452-7014-6F49-8212-C021EE890B90}" type="datetimeFigureOut">
              <a:rPr lang="en-US" smtClean="0"/>
              <a:t>8/10/2022</a:t>
            </a:fld>
            <a:endParaRPr lang="en-US"/>
          </a:p>
        </p:txBody>
      </p:sp>
      <p:sp>
        <p:nvSpPr>
          <p:cNvPr id="5" name="Footer Placeholder 4">
            <a:extLst>
              <a:ext uri="{FF2B5EF4-FFF2-40B4-BE49-F238E27FC236}">
                <a16:creationId xmlns:a16="http://schemas.microsoft.com/office/drawing/2014/main" id="{B43A28C2-70C9-1149-936E-862E5D7C5A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96C2AB-2DD7-F949-854C-9EA1505C58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49429-3C01-2741-B222-95FA9547711D}" type="slidenum">
              <a:rPr lang="en-US" smtClean="0"/>
              <a:t>‹#›</a:t>
            </a:fld>
            <a:endParaRPr lang="en-US"/>
          </a:p>
        </p:txBody>
      </p:sp>
    </p:spTree>
    <p:extLst>
      <p:ext uri="{BB962C8B-B14F-4D97-AF65-F5344CB8AC3E}">
        <p14:creationId xmlns:p14="http://schemas.microsoft.com/office/powerpoint/2010/main" val="821938161"/>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728" r:id="rId11"/>
    <p:sldLayoutId id="2147483672" r:id="rId12"/>
    <p:sldLayoutId id="2147483674" r:id="rId13"/>
    <p:sldLayoutId id="2147483675" r:id="rId14"/>
    <p:sldLayoutId id="2147483676" r:id="rId15"/>
    <p:sldLayoutId id="2147483677" r:id="rId16"/>
    <p:sldLayoutId id="214748373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96987C-48F3-0944-880F-2E095D494D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67E916-EC81-8D48-AA7B-33891065CD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9F10E4-3EEF-5843-82B0-90567000A2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5C4EC-B69C-406B-8D64-039550A21108}" type="datetime1">
              <a:rPr lang="en-US" smtClean="0"/>
              <a:t>8/10/2022</a:t>
            </a:fld>
            <a:endParaRPr lang="en-US"/>
          </a:p>
        </p:txBody>
      </p:sp>
      <p:sp>
        <p:nvSpPr>
          <p:cNvPr id="5" name="Footer Placeholder 4">
            <a:extLst>
              <a:ext uri="{FF2B5EF4-FFF2-40B4-BE49-F238E27FC236}">
                <a16:creationId xmlns:a16="http://schemas.microsoft.com/office/drawing/2014/main" id="{B43A28C2-70C9-1149-936E-862E5D7C5A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96C2AB-2DD7-F949-854C-9EA1505C58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C49429-3C01-2741-B222-95FA9547711D}" type="slidenum">
              <a:rPr lang="en-US" smtClean="0"/>
              <a:t>‹#›</a:t>
            </a:fld>
            <a:endParaRPr lang="en-US"/>
          </a:p>
        </p:txBody>
      </p:sp>
    </p:spTree>
    <p:extLst>
      <p:ext uri="{BB962C8B-B14F-4D97-AF65-F5344CB8AC3E}">
        <p14:creationId xmlns:p14="http://schemas.microsoft.com/office/powerpoint/2010/main" val="82193816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0" r:id="rId3"/>
    <p:sldLayoutId id="2147483721" r:id="rId4"/>
    <p:sldLayoutId id="2147483722" r:id="rId5"/>
    <p:sldLayoutId id="2147483723" r:id="rId6"/>
    <p:sldLayoutId id="2147483724" r:id="rId7"/>
    <p:sldLayoutId id="2147483725" r:id="rId8"/>
    <p:sldLayoutId id="2147483713" r:id="rId9"/>
    <p:sldLayoutId id="2147483714" r:id="rId10"/>
    <p:sldLayoutId id="2147483712" r:id="rId11"/>
    <p:sldLayoutId id="2147483726" r:id="rId12"/>
    <p:sldLayoutId id="2147483727" r:id="rId13"/>
    <p:sldLayoutId id="2147483719" r:id="rId14"/>
    <p:sldLayoutId id="2147483716"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AFAFB"/>
          </a:solidFill>
        </p:spPr>
        <p:txBody>
          <a:bodyPr wrap="square" lIns="0" tIns="0" rIns="0" bIns="0" rtlCol="0"/>
          <a:lstStyle/>
          <a:p>
            <a:endParaRPr/>
          </a:p>
        </p:txBody>
      </p:sp>
      <p:sp>
        <p:nvSpPr>
          <p:cNvPr id="2" name="Holder 2"/>
          <p:cNvSpPr>
            <a:spLocks noGrp="1"/>
          </p:cNvSpPr>
          <p:nvPr>
            <p:ph type="title"/>
          </p:nvPr>
        </p:nvSpPr>
        <p:spPr>
          <a:xfrm>
            <a:off x="696384" y="666770"/>
            <a:ext cx="3884506" cy="615553"/>
          </a:xfrm>
          <a:prstGeom prst="rect">
            <a:avLst/>
          </a:prstGeom>
        </p:spPr>
        <p:txBody>
          <a:bodyPr wrap="square" lIns="0" tIns="0" rIns="0" bIns="0">
            <a:spAutoFit/>
          </a:bodyPr>
          <a:lstStyle>
            <a:lvl1pPr>
              <a:defRPr sz="4000" b="1" i="0" u="heavy">
                <a:solidFill>
                  <a:srgbClr val="004AAC"/>
                </a:solidFill>
                <a:latin typeface="Century Gothic"/>
                <a:cs typeface="Century Gothic"/>
              </a:defRPr>
            </a:lvl1pPr>
          </a:lstStyle>
          <a:p>
            <a:endParaRPr/>
          </a:p>
        </p:txBody>
      </p:sp>
      <p:sp>
        <p:nvSpPr>
          <p:cNvPr id="3" name="Holder 3"/>
          <p:cNvSpPr>
            <a:spLocks noGrp="1"/>
          </p:cNvSpPr>
          <p:nvPr>
            <p:ph type="body" idx="1"/>
          </p:nvPr>
        </p:nvSpPr>
        <p:spPr>
          <a:xfrm>
            <a:off x="609600" y="1577340"/>
            <a:ext cx="109728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8/10/2022</a:t>
            </a:fld>
            <a:endParaRPr lang="en-US"/>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9.emf"/><Relationship Id="rId5" Type="http://schemas.openxmlformats.org/officeDocument/2006/relationships/image" Target="../media/image38.emf"/><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3.jpe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1.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50.png"/><Relationship Id="rId5" Type="http://schemas.openxmlformats.org/officeDocument/2006/relationships/hyperlink" Target="http://www.housingrightscenter.org/help" TargetMode="External"/><Relationship Id="rId4" Type="http://schemas.openxmlformats.org/officeDocument/2006/relationships/hyperlink" Target="mailto:info@housingrightscenter.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microsoft.com/office/2018/10/relationships/comments" Target="../comments/modernComment_2FA_5531896C.xml"/><Relationship Id="rId1" Type="http://schemas.openxmlformats.org/officeDocument/2006/relationships/slideLayout" Target="../slideLayouts/slideLayout3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35.xml"/><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48.png"/><Relationship Id="rId1" Type="http://schemas.openxmlformats.org/officeDocument/2006/relationships/slideLayout" Target="../slideLayouts/slideLayout35.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3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89.png"/><Relationship Id="rId2" Type="http://schemas.microsoft.com/office/2018/10/relationships/comments" Target="../comments/modernComment_2F6_A752F651.xml"/><Relationship Id="rId1" Type="http://schemas.openxmlformats.org/officeDocument/2006/relationships/slideLayout" Target="../slideLayouts/slideLayout35.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1.png"/><Relationship Id="rId4" Type="http://schemas.openxmlformats.org/officeDocument/2006/relationships/image" Target="../media/image51.png"/><Relationship Id="rId9" Type="http://schemas.openxmlformats.org/officeDocument/2006/relationships/image" Target="../media/image90.png"/></Relationships>
</file>

<file path=ppt/slides/_rels/slide2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31.xml"/><Relationship Id="rId5" Type="http://schemas.openxmlformats.org/officeDocument/2006/relationships/image" Target="../media/image4.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7.xml"/></Relationships>
</file>

<file path=ppt/slides/_rels/slide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7.xml"/></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emf"/></Relationships>
</file>

<file path=ppt/slides/_rels/slide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6.xml"/><Relationship Id="rId1" Type="http://schemas.openxmlformats.org/officeDocument/2006/relationships/slideLayout" Target="../slideLayouts/slideLayout31.xml"/><Relationship Id="rId5" Type="http://schemas.openxmlformats.org/officeDocument/2006/relationships/image" Target="../media/image103.sv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7.svg"/><Relationship Id="rId2" Type="http://schemas.openxmlformats.org/officeDocument/2006/relationships/notesSlide" Target="../notesSlides/notesSlide17.xml"/><Relationship Id="rId1" Type="http://schemas.openxmlformats.org/officeDocument/2006/relationships/slideLayout" Target="../slideLayouts/slideLayout31.xml"/><Relationship Id="rId6" Type="http://schemas.openxmlformats.org/officeDocument/2006/relationships/image" Target="../media/image106.png"/><Relationship Id="rId5" Type="http://schemas.openxmlformats.org/officeDocument/2006/relationships/image" Target="../media/image4.png"/><Relationship Id="rId4" Type="http://schemas.openxmlformats.org/officeDocument/2006/relationships/image" Target="../media/image105.sv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31.xml"/><Relationship Id="rId6" Type="http://schemas.openxmlformats.org/officeDocument/2006/relationships/image" Target="../media/image110.png"/><Relationship Id="rId5" Type="http://schemas.openxmlformats.org/officeDocument/2006/relationships/image" Target="../media/image109.sv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3.emf"/><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image" Target="../media/image112.emf"/><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em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22.emf"/><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2.emf"/><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19.emf"/><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31.xml"/><Relationship Id="rId6" Type="http://schemas.openxmlformats.org/officeDocument/2006/relationships/image" Target="../media/image35.emf"/><Relationship Id="rId5" Type="http://schemas.openxmlformats.org/officeDocument/2006/relationships/image" Target="../media/image34.pn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90BCE-8D60-BF58-CFED-B3F079D9ACED}"/>
              </a:ext>
            </a:extLst>
          </p:cNvPr>
          <p:cNvSpPr/>
          <p:nvPr/>
        </p:nvSpPr>
        <p:spPr>
          <a:xfrm>
            <a:off x="0" y="2027919"/>
            <a:ext cx="12192000" cy="4830080"/>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798F5C1-0AA5-1377-C234-DD33DFA45239}"/>
              </a:ext>
            </a:extLst>
          </p:cNvPr>
          <p:cNvSpPr>
            <a:spLocks noGrp="1"/>
          </p:cNvSpPr>
          <p:nvPr>
            <p:ph type="sldNum" sz="quarter" idx="12"/>
          </p:nvPr>
        </p:nvSpPr>
        <p:spPr/>
        <p:txBody>
          <a:bodyPr/>
          <a:lstStyle/>
          <a:p>
            <a:fld id="{77C49429-3C01-2741-B222-95FA9547711D}" type="slidenum">
              <a:rPr lang="en-US" smtClean="0"/>
              <a:t>1</a:t>
            </a:fld>
            <a:endParaRPr lang="en-US"/>
          </a:p>
        </p:txBody>
      </p:sp>
      <p:pic>
        <p:nvPicPr>
          <p:cNvPr id="2" name="Family Academy Webinar Intro (1)">
            <a:hlinkClick r:id="" action="ppaction://media"/>
            <a:extLst>
              <a:ext uri="{FF2B5EF4-FFF2-40B4-BE49-F238E27FC236}">
                <a16:creationId xmlns:a16="http://schemas.microsoft.com/office/drawing/2014/main" id="{12C5D76F-0A54-5EC7-243E-751FE7DFD2C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20349" y="2052638"/>
            <a:ext cx="8431531" cy="4742394"/>
          </a:xfrm>
        </p:spPr>
      </p:pic>
      <p:pic>
        <p:nvPicPr>
          <p:cNvPr id="9" name="Picture 3">
            <a:extLst>
              <a:ext uri="{FF2B5EF4-FFF2-40B4-BE49-F238E27FC236}">
                <a16:creationId xmlns:a16="http://schemas.microsoft.com/office/drawing/2014/main" id="{DFFA5F3D-3E86-85FF-9B37-391DEEE2F452}"/>
              </a:ext>
            </a:extLst>
          </p:cNvPr>
          <p:cNvPicPr>
            <a:picLocks noChangeAspect="1"/>
          </p:cNvPicPr>
          <p:nvPr/>
        </p:nvPicPr>
        <p:blipFill>
          <a:blip r:embed="rId6"/>
          <a:srcRect/>
          <a:stretch/>
        </p:blipFill>
        <p:spPr>
          <a:xfrm>
            <a:off x="229837" y="211354"/>
            <a:ext cx="2293337" cy="1816565"/>
          </a:xfrm>
          <a:prstGeom prst="rect">
            <a:avLst/>
          </a:prstGeom>
        </p:spPr>
      </p:pic>
      <p:sp>
        <p:nvSpPr>
          <p:cNvPr id="10" name="TextBox 9">
            <a:extLst>
              <a:ext uri="{FF2B5EF4-FFF2-40B4-BE49-F238E27FC236}">
                <a16:creationId xmlns:a16="http://schemas.microsoft.com/office/drawing/2014/main" id="{19B9E275-AD33-60BB-05F6-C8853BAFDFAA}"/>
              </a:ext>
            </a:extLst>
          </p:cNvPr>
          <p:cNvSpPr txBox="1"/>
          <p:nvPr/>
        </p:nvSpPr>
        <p:spPr>
          <a:xfrm>
            <a:off x="2659098" y="578739"/>
            <a:ext cx="9368789"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5000" b="1">
                <a:solidFill>
                  <a:srgbClr val="002575"/>
                </a:solidFill>
                <a:latin typeface="Poppins" pitchFamily="2" charset="77"/>
                <a:ea typeface="Calibri"/>
                <a:cs typeface="Poppins" pitchFamily="2" charset="77"/>
              </a:rPr>
              <a:t>Welcome  </a:t>
            </a:r>
            <a:r>
              <a:rPr lang="en-US" sz="5000" b="1" i="1">
                <a:solidFill>
                  <a:srgbClr val="002575"/>
                </a:solidFill>
                <a:latin typeface="Poppins" pitchFamily="2" charset="77"/>
                <a:ea typeface="Calibri"/>
                <a:cs typeface="Poppins" pitchFamily="2" charset="77"/>
              </a:rPr>
              <a:t>Bienvenidos</a:t>
            </a:r>
            <a:endParaRPr lang="en-US" sz="5000" b="1" i="1">
              <a:solidFill>
                <a:srgbClr val="002575"/>
              </a:solidFill>
              <a:latin typeface="Poppins" pitchFamily="2" charset="77"/>
              <a:cs typeface="Poppins" pitchFamily="2" charset="77"/>
            </a:endParaRPr>
          </a:p>
        </p:txBody>
      </p:sp>
    </p:spTree>
    <p:extLst>
      <p:ext uri="{BB962C8B-B14F-4D97-AF65-F5344CB8AC3E}">
        <p14:creationId xmlns:p14="http://schemas.microsoft.com/office/powerpoint/2010/main" val="419906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5C9E87-13D1-8952-61DF-29CAC195A7BE}"/>
              </a:ext>
            </a:extLst>
          </p:cNvPr>
          <p:cNvSpPr/>
          <p:nvPr/>
        </p:nvSpPr>
        <p:spPr>
          <a:xfrm>
            <a:off x="0" y="-24595"/>
            <a:ext cx="12192000" cy="1339637"/>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85319" y="281058"/>
            <a:ext cx="4691912" cy="846660"/>
          </a:xfrm>
        </p:spPr>
        <p:txBody>
          <a:bodyPr vert="horz" lIns="91416" tIns="45708" rIns="91416" bIns="45708" rtlCol="0" anchor="ctr">
            <a:noAutofit/>
          </a:bodyPr>
          <a:lstStyle/>
          <a:p>
            <a:pPr algn="ctr"/>
            <a:r>
              <a:rPr lang="en-US" sz="2400" b="1">
                <a:solidFill>
                  <a:schemeClr val="bg1"/>
                </a:solidFill>
                <a:latin typeface="Poppins SemiBold" pitchFamily="2" charset="77"/>
                <a:cs typeface="Poppins SemiBold" pitchFamily="2" charset="77"/>
              </a:rPr>
              <a:t> Meeting Norms</a:t>
            </a:r>
          </a:p>
        </p:txBody>
      </p:sp>
      <p:sp>
        <p:nvSpPr>
          <p:cNvPr id="7" name="TextBox 6">
            <a:extLst>
              <a:ext uri="{FF2B5EF4-FFF2-40B4-BE49-F238E27FC236}">
                <a16:creationId xmlns:a16="http://schemas.microsoft.com/office/drawing/2014/main" id="{E50DC3EB-CC1C-4B44-B047-35C300856B98}"/>
              </a:ext>
            </a:extLst>
          </p:cNvPr>
          <p:cNvSpPr txBox="1"/>
          <p:nvPr/>
        </p:nvSpPr>
        <p:spPr>
          <a:xfrm>
            <a:off x="7046977" y="360730"/>
            <a:ext cx="4952999" cy="766988"/>
          </a:xfrm>
          <a:prstGeom prst="rect">
            <a:avLst/>
          </a:prstGeom>
          <a:noFill/>
        </p:spPr>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s-MX" sz="2400" b="1" i="1">
                <a:solidFill>
                  <a:schemeClr val="bg1"/>
                </a:solidFill>
                <a:latin typeface="Poppins SemiBold" pitchFamily="2" charset="77"/>
                <a:cs typeface="Poppins SemiBold" pitchFamily="2" charset="77"/>
              </a:rPr>
              <a:t>Normas para la reunión </a:t>
            </a:r>
            <a:endParaRPr lang="en-US" sz="2400" b="1" i="1">
              <a:solidFill>
                <a:schemeClr val="bg1"/>
              </a:solidFill>
              <a:latin typeface="Poppins SemiBold" pitchFamily="2" charset="77"/>
              <a:cs typeface="Poppins SemiBold" pitchFamily="2" charset="77"/>
            </a:endParaRPr>
          </a:p>
        </p:txBody>
      </p:sp>
      <p:sp>
        <p:nvSpPr>
          <p:cNvPr id="2" name="Slide Number Placeholder 1">
            <a:extLst>
              <a:ext uri="{FF2B5EF4-FFF2-40B4-BE49-F238E27FC236}">
                <a16:creationId xmlns:a16="http://schemas.microsoft.com/office/drawing/2014/main" id="{919E826C-3894-2D64-5DE3-DB905767394E}"/>
              </a:ext>
            </a:extLst>
          </p:cNvPr>
          <p:cNvSpPr>
            <a:spLocks noGrp="1"/>
          </p:cNvSpPr>
          <p:nvPr>
            <p:ph type="sldNum" sz="quarter" idx="12"/>
          </p:nvPr>
        </p:nvSpPr>
        <p:spPr/>
        <p:txBody>
          <a:bodyPr/>
          <a:lstStyle/>
          <a:p>
            <a:fld id="{77C49429-3C01-2741-B222-95FA9547711D}" type="slidenum">
              <a:rPr lang="en-US" smtClean="0"/>
              <a:t>10</a:t>
            </a:fld>
            <a:endParaRPr lang="en-US"/>
          </a:p>
        </p:txBody>
      </p:sp>
      <p:sp>
        <p:nvSpPr>
          <p:cNvPr id="3" name="TextBox 2">
            <a:extLst>
              <a:ext uri="{FF2B5EF4-FFF2-40B4-BE49-F238E27FC236}">
                <a16:creationId xmlns:a16="http://schemas.microsoft.com/office/drawing/2014/main" id="{8DA5AFCA-ED01-5F32-15F4-D2E34B1EF343}"/>
              </a:ext>
            </a:extLst>
          </p:cNvPr>
          <p:cNvSpPr txBox="1"/>
          <p:nvPr/>
        </p:nvSpPr>
        <p:spPr>
          <a:xfrm>
            <a:off x="1185328" y="1937753"/>
            <a:ext cx="4182490" cy="3870874"/>
          </a:xfrm>
          <a:prstGeom prst="rect">
            <a:avLst/>
          </a:prstGeom>
          <a:noFill/>
        </p:spPr>
        <p:txBody>
          <a:bodyPr wrap="square" rtlCol="0">
            <a:noAutofit/>
          </a:bodyPr>
          <a:lstStyle/>
          <a:p>
            <a:pPr marL="457200" indent="-457200">
              <a:buFont typeface="+mj-lt"/>
              <a:buAutoNum type="arabicParenR"/>
            </a:pPr>
            <a:r>
              <a:rPr lang="en-US">
                <a:latin typeface="Poppins" pitchFamily="2" charset="77"/>
                <a:cs typeface="Poppins" pitchFamily="2" charset="77"/>
              </a:rPr>
              <a:t>We will keep students as a priority.</a:t>
            </a:r>
          </a:p>
          <a:p>
            <a:pPr marL="457200" indent="-457200">
              <a:buFont typeface="+mj-lt"/>
              <a:buAutoNum type="arabicParenR"/>
            </a:pPr>
            <a:endParaRPr lang="en-US">
              <a:latin typeface="Poppins" pitchFamily="2" charset="77"/>
              <a:cs typeface="Poppins" pitchFamily="2" charset="77"/>
            </a:endParaRPr>
          </a:p>
          <a:p>
            <a:pPr marL="457200" indent="-457200">
              <a:buFont typeface="+mj-lt"/>
              <a:buAutoNum type="arabicParenR"/>
            </a:pPr>
            <a:r>
              <a:rPr lang="en-US">
                <a:latin typeface="Poppins" pitchFamily="2" charset="77"/>
                <a:cs typeface="Poppins" pitchFamily="2" charset="77"/>
              </a:rPr>
              <a:t>We will use online meeting application features to respectfully present questions and comments related to the topic in discussion.</a:t>
            </a:r>
          </a:p>
          <a:p>
            <a:pPr marL="457200" indent="-457200">
              <a:buFont typeface="+mj-lt"/>
              <a:buAutoNum type="arabicParenR"/>
            </a:pPr>
            <a:endParaRPr lang="en-US">
              <a:latin typeface="Poppins" pitchFamily="2" charset="77"/>
              <a:cs typeface="Poppins" pitchFamily="2" charset="77"/>
            </a:endParaRPr>
          </a:p>
          <a:p>
            <a:pPr marL="457200" indent="-457200">
              <a:buFont typeface="+mj-lt"/>
              <a:buAutoNum type="arabicParenR"/>
            </a:pPr>
            <a:r>
              <a:rPr lang="en-US">
                <a:latin typeface="Poppins" pitchFamily="2" charset="77"/>
                <a:cs typeface="Poppins" pitchFamily="2" charset="77"/>
              </a:rPr>
              <a:t>We believe that we can agree to disagree.</a:t>
            </a:r>
          </a:p>
        </p:txBody>
      </p:sp>
      <p:sp>
        <p:nvSpPr>
          <p:cNvPr id="25" name="TextBox 24">
            <a:extLst>
              <a:ext uri="{FF2B5EF4-FFF2-40B4-BE49-F238E27FC236}">
                <a16:creationId xmlns:a16="http://schemas.microsoft.com/office/drawing/2014/main" id="{EE636E78-D02B-8326-B3F2-27F32E22852D}"/>
              </a:ext>
            </a:extLst>
          </p:cNvPr>
          <p:cNvSpPr txBox="1"/>
          <p:nvPr/>
        </p:nvSpPr>
        <p:spPr>
          <a:xfrm>
            <a:off x="7269482" y="1896121"/>
            <a:ext cx="4521870" cy="3552627"/>
          </a:xfrm>
          <a:prstGeom prst="rect">
            <a:avLst/>
          </a:prstGeom>
          <a:noFill/>
        </p:spPr>
        <p:txBody>
          <a:bodyPr wrap="square" rtlCol="0">
            <a:noAutofit/>
          </a:bodyPr>
          <a:lstStyle/>
          <a:p>
            <a:pPr marL="457200" indent="-457200">
              <a:buFont typeface="+mj-lt"/>
              <a:buAutoNum type="arabicParenR"/>
            </a:pPr>
            <a:r>
              <a:rPr lang="es-ES" i="1">
                <a:latin typeface="Poppins" pitchFamily="2" charset="77"/>
                <a:cs typeface="Poppins" pitchFamily="2" charset="77"/>
              </a:rPr>
              <a:t>Mantendremos a los estudiantes como una prioridad.</a:t>
            </a:r>
          </a:p>
          <a:p>
            <a:pPr marL="457200" indent="-457200">
              <a:buFont typeface="+mj-lt"/>
              <a:buAutoNum type="arabicParenR"/>
            </a:pPr>
            <a:endParaRPr lang="en-US" i="1">
              <a:latin typeface="Poppins" pitchFamily="2" charset="77"/>
              <a:cs typeface="Poppins" pitchFamily="2" charset="77"/>
            </a:endParaRPr>
          </a:p>
          <a:p>
            <a:pPr marL="457200" indent="-457200">
              <a:buFont typeface="+mj-lt"/>
              <a:buAutoNum type="arabicParenR"/>
            </a:pPr>
            <a:r>
              <a:rPr lang="es-ES" i="1">
                <a:latin typeface="Poppins" pitchFamily="2" charset="77"/>
                <a:cs typeface="Poppins" pitchFamily="2" charset="77"/>
              </a:rPr>
              <a:t>Usaremos las funciones de la aplicación de reuniones en línea para presentar respetuosamente preguntas y comentarios relacionados con el tema en discusión.</a:t>
            </a:r>
          </a:p>
          <a:p>
            <a:pPr marL="457200" indent="-457200">
              <a:buFont typeface="+mj-lt"/>
              <a:buAutoNum type="arabicParenR"/>
            </a:pPr>
            <a:endParaRPr lang="en-US" i="1">
              <a:latin typeface="Poppins" pitchFamily="2" charset="77"/>
              <a:cs typeface="Poppins" pitchFamily="2" charset="77"/>
            </a:endParaRPr>
          </a:p>
          <a:p>
            <a:pPr marL="457200" indent="-457200">
              <a:buFont typeface="+mj-lt"/>
              <a:buAutoNum type="arabicParenR"/>
            </a:pPr>
            <a:r>
              <a:rPr lang="es-ES" i="1">
                <a:latin typeface="Poppins" pitchFamily="2" charset="77"/>
                <a:cs typeface="Poppins" pitchFamily="2" charset="77"/>
              </a:rPr>
              <a:t>Creemos que podemos aceptar estar en desacuerdo.</a:t>
            </a:r>
            <a:endParaRPr lang="en-US" i="1">
              <a:latin typeface="Poppins" pitchFamily="2" charset="77"/>
              <a:cs typeface="Poppins" pitchFamily="2" charset="77"/>
            </a:endParaRPr>
          </a:p>
        </p:txBody>
      </p:sp>
      <p:pic>
        <p:nvPicPr>
          <p:cNvPr id="15" name="Picture 14">
            <a:extLst>
              <a:ext uri="{FF2B5EF4-FFF2-40B4-BE49-F238E27FC236}">
                <a16:creationId xmlns:a16="http://schemas.microsoft.com/office/drawing/2014/main" id="{F1715C49-898B-0535-4DB2-0EA21BCCEBDB}"/>
              </a:ext>
            </a:extLst>
          </p:cNvPr>
          <p:cNvPicPr>
            <a:picLocks noChangeAspect="1"/>
          </p:cNvPicPr>
          <p:nvPr/>
        </p:nvPicPr>
        <p:blipFill>
          <a:blip r:embed="rId3"/>
          <a:stretch>
            <a:fillRect/>
          </a:stretch>
        </p:blipFill>
        <p:spPr>
          <a:xfrm>
            <a:off x="337288" y="360730"/>
            <a:ext cx="1023339" cy="687317"/>
          </a:xfrm>
          <a:prstGeom prst="rect">
            <a:avLst/>
          </a:prstGeom>
        </p:spPr>
      </p:pic>
      <p:pic>
        <p:nvPicPr>
          <p:cNvPr id="5" name="Picture 4">
            <a:extLst>
              <a:ext uri="{FF2B5EF4-FFF2-40B4-BE49-F238E27FC236}">
                <a16:creationId xmlns:a16="http://schemas.microsoft.com/office/drawing/2014/main" id="{46FEC4B0-D877-86A1-AEEF-F7C747957770}"/>
              </a:ext>
            </a:extLst>
          </p:cNvPr>
          <p:cNvPicPr>
            <a:picLocks noChangeAspect="1"/>
          </p:cNvPicPr>
          <p:nvPr/>
        </p:nvPicPr>
        <p:blipFill>
          <a:blip r:embed="rId4"/>
          <a:stretch>
            <a:fillRect/>
          </a:stretch>
        </p:blipFill>
        <p:spPr>
          <a:xfrm>
            <a:off x="5544701" y="1569484"/>
            <a:ext cx="1279483" cy="1279483"/>
          </a:xfrm>
          <a:prstGeom prst="rect">
            <a:avLst/>
          </a:prstGeom>
        </p:spPr>
      </p:pic>
      <p:pic>
        <p:nvPicPr>
          <p:cNvPr id="6" name="Picture 5">
            <a:extLst>
              <a:ext uri="{FF2B5EF4-FFF2-40B4-BE49-F238E27FC236}">
                <a16:creationId xmlns:a16="http://schemas.microsoft.com/office/drawing/2014/main" id="{F9214EF7-C04B-D1D7-4EDD-C7F63D2205AA}"/>
              </a:ext>
            </a:extLst>
          </p:cNvPr>
          <p:cNvPicPr>
            <a:picLocks noChangeAspect="1"/>
          </p:cNvPicPr>
          <p:nvPr/>
        </p:nvPicPr>
        <p:blipFill>
          <a:blip r:embed="rId5"/>
          <a:stretch>
            <a:fillRect/>
          </a:stretch>
        </p:blipFill>
        <p:spPr>
          <a:xfrm>
            <a:off x="5544701" y="3011036"/>
            <a:ext cx="1279483" cy="1279483"/>
          </a:xfrm>
          <a:prstGeom prst="rect">
            <a:avLst/>
          </a:prstGeom>
        </p:spPr>
      </p:pic>
      <p:pic>
        <p:nvPicPr>
          <p:cNvPr id="11" name="Picture 10">
            <a:extLst>
              <a:ext uri="{FF2B5EF4-FFF2-40B4-BE49-F238E27FC236}">
                <a16:creationId xmlns:a16="http://schemas.microsoft.com/office/drawing/2014/main" id="{30724F18-07D2-80E7-A4BE-1A11E540380F}"/>
              </a:ext>
            </a:extLst>
          </p:cNvPr>
          <p:cNvPicPr>
            <a:picLocks noChangeAspect="1"/>
          </p:cNvPicPr>
          <p:nvPr/>
        </p:nvPicPr>
        <p:blipFill>
          <a:blip r:embed="rId6"/>
          <a:stretch>
            <a:fillRect/>
          </a:stretch>
        </p:blipFill>
        <p:spPr>
          <a:xfrm>
            <a:off x="5544701" y="4452588"/>
            <a:ext cx="1279483" cy="1279483"/>
          </a:xfrm>
          <a:prstGeom prst="rect">
            <a:avLst/>
          </a:prstGeom>
        </p:spPr>
      </p:pic>
    </p:spTree>
    <p:extLst>
      <p:ext uri="{BB962C8B-B14F-4D97-AF65-F5344CB8AC3E}">
        <p14:creationId xmlns:p14="http://schemas.microsoft.com/office/powerpoint/2010/main" val="583184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C0A8EAA3-40F2-66BB-CAA8-5C238D402B13}"/>
              </a:ext>
            </a:extLst>
          </p:cNvPr>
          <p:cNvSpPr>
            <a:spLocks noGrp="1"/>
          </p:cNvSpPr>
          <p:nvPr>
            <p:ph type="title"/>
          </p:nvPr>
        </p:nvSpPr>
        <p:spPr>
          <a:xfrm>
            <a:off x="836679" y="723898"/>
            <a:ext cx="6002110" cy="1495425"/>
          </a:xfrm>
        </p:spPr>
        <p:txBody>
          <a:bodyPr vert="horz" lIns="91440" tIns="45720" rIns="91440" bIns="45720" rtlCol="0" anchor="ctr">
            <a:normAutofit fontScale="90000"/>
          </a:bodyPr>
          <a:lstStyle/>
          <a:p>
            <a:r>
              <a:rPr lang="en-US" sz="3100">
                <a:latin typeface="Poppins SemiBold" panose="00000700000000000000" pitchFamily="2" charset="0"/>
                <a:cs typeface="Poppins SemiBold" panose="00000700000000000000" pitchFamily="2" charset="0"/>
              </a:rPr>
              <a:t>LAUSD 2022-2026 Strategic Plan</a:t>
            </a:r>
            <a:br>
              <a:rPr lang="en-US" sz="3100">
                <a:latin typeface="Poppins SemiBold" panose="00000700000000000000" pitchFamily="2" charset="0"/>
                <a:cs typeface="Poppins SemiBold" panose="00000700000000000000" pitchFamily="2" charset="0"/>
              </a:rPr>
            </a:br>
            <a:r>
              <a:rPr lang="en-US" sz="2800" b="1">
                <a:latin typeface="Poppins SemiBold" panose="00000700000000000000" pitchFamily="2" charset="0"/>
                <a:cs typeface="Poppins SemiBold" panose="00000700000000000000" pitchFamily="2" charset="0"/>
              </a:rPr>
              <a:t>Pillar 3: Engagement and Collaboration</a:t>
            </a:r>
          </a:p>
        </p:txBody>
      </p:sp>
      <p:sp>
        <p:nvSpPr>
          <p:cNvPr id="7" name="Content Placeholder 6">
            <a:extLst>
              <a:ext uri="{FF2B5EF4-FFF2-40B4-BE49-F238E27FC236}">
                <a16:creationId xmlns:a16="http://schemas.microsoft.com/office/drawing/2014/main" id="{33D91F80-21ED-07E6-3F75-9854A6E1E1D3}"/>
              </a:ext>
            </a:extLst>
          </p:cNvPr>
          <p:cNvSpPr>
            <a:spLocks noGrp="1"/>
          </p:cNvSpPr>
          <p:nvPr>
            <p:ph sz="quarter" idx="4"/>
          </p:nvPr>
        </p:nvSpPr>
        <p:spPr>
          <a:xfrm>
            <a:off x="836680" y="2045234"/>
            <a:ext cx="6002110" cy="1379534"/>
          </a:xfrm>
        </p:spPr>
        <p:txBody>
          <a:bodyPr vert="horz" lIns="91440" tIns="45720" rIns="91440" bIns="45720" rtlCol="0" anchor="t">
            <a:normAutofit/>
          </a:bodyPr>
          <a:lstStyle/>
          <a:p>
            <a:pPr marL="0" indent="0">
              <a:buNone/>
            </a:pPr>
            <a:r>
              <a:rPr lang="en-US" sz="2000"/>
              <a:t>Establish a Family Academy to equip families with the skills, information, and networking opportunities to support students’ academic and social-emotional success (Strategic Plan, Page 41)</a:t>
            </a:r>
            <a:endParaRPr lang="en-US"/>
          </a:p>
        </p:txBody>
      </p:sp>
      <p:pic>
        <p:nvPicPr>
          <p:cNvPr id="9" name="Picture 9" descr="A picture containing diagram&#10;&#10;Description automatically generated">
            <a:extLst>
              <a:ext uri="{FF2B5EF4-FFF2-40B4-BE49-F238E27FC236}">
                <a16:creationId xmlns:a16="http://schemas.microsoft.com/office/drawing/2014/main" id="{5A3A85C7-2DC1-FE72-349F-6F2A693310B8}"/>
              </a:ext>
            </a:extLst>
          </p:cNvPr>
          <p:cNvPicPr>
            <a:picLocks noChangeAspect="1"/>
          </p:cNvPicPr>
          <p:nvPr/>
        </p:nvPicPr>
        <p:blipFill rotWithShape="1">
          <a:blip r:embed="rId2"/>
          <a:srcRect r="5762"/>
          <a:stretch/>
        </p:blipFill>
        <p:spPr>
          <a:xfrm>
            <a:off x="7199440" y="10"/>
            <a:ext cx="4992560" cy="6857990"/>
          </a:xfrm>
          <a:prstGeom prst="rect">
            <a:avLst/>
          </a:prstGeom>
          <a:effectLst/>
        </p:spPr>
      </p:pic>
      <p:sp>
        <p:nvSpPr>
          <p:cNvPr id="4" name="Slide Number Placeholder 3">
            <a:extLst>
              <a:ext uri="{FF2B5EF4-FFF2-40B4-BE49-F238E27FC236}">
                <a16:creationId xmlns:a16="http://schemas.microsoft.com/office/drawing/2014/main" id="{871EFFC4-53D3-88DC-902C-442A296DE34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77C49429-3C01-2741-B222-95FA9547711D}" type="slidenum">
              <a:rPr lang="en-US">
                <a:solidFill>
                  <a:srgbClr val="FFFFFF"/>
                </a:solidFill>
                <a:latin typeface="Calibri" panose="020F0502020204030204"/>
              </a:rPr>
              <a:pPr>
                <a:spcAft>
                  <a:spcPts val="600"/>
                </a:spcAft>
                <a:defRPr/>
              </a:pPr>
              <a:t>11</a:t>
            </a:fld>
            <a:endParaRPr lang="en-US">
              <a:solidFill>
                <a:srgbClr val="FFFFFF"/>
              </a:solidFill>
              <a:latin typeface="Calibri" panose="020F0502020204030204"/>
            </a:endParaRPr>
          </a:p>
        </p:txBody>
      </p:sp>
      <p:sp>
        <p:nvSpPr>
          <p:cNvPr id="15" name="Title 10">
            <a:extLst>
              <a:ext uri="{FF2B5EF4-FFF2-40B4-BE49-F238E27FC236}">
                <a16:creationId xmlns:a16="http://schemas.microsoft.com/office/drawing/2014/main" id="{3704EFB3-FE53-732A-6F7C-6833190DBCD1}"/>
              </a:ext>
            </a:extLst>
          </p:cNvPr>
          <p:cNvSpPr txBox="1">
            <a:spLocks/>
          </p:cNvSpPr>
          <p:nvPr/>
        </p:nvSpPr>
        <p:spPr>
          <a:xfrm>
            <a:off x="819746" y="3490381"/>
            <a:ext cx="6002110" cy="149542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O" sz="3100" i="1">
                <a:latin typeface="Poppins SemiBold" panose="00000700000000000000" pitchFamily="2" charset="0"/>
                <a:cs typeface="Poppins SemiBold" panose="00000700000000000000" pitchFamily="2" charset="0"/>
              </a:rPr>
              <a:t>Plan Estratégico de LAUSD 2022-2026</a:t>
            </a:r>
            <a:br>
              <a:rPr lang="es-CO" sz="3100" i="1">
                <a:latin typeface="Poppins SemiBold" panose="00000700000000000000" pitchFamily="2" charset="0"/>
                <a:cs typeface="Poppins SemiBold" panose="00000700000000000000" pitchFamily="2" charset="0"/>
              </a:rPr>
            </a:br>
            <a:r>
              <a:rPr lang="es-CO" sz="2800" b="1" i="1">
                <a:latin typeface="Poppins SemiBold" panose="00000700000000000000" pitchFamily="2" charset="0"/>
                <a:cs typeface="Poppins SemiBold" panose="00000700000000000000" pitchFamily="2" charset="0"/>
              </a:rPr>
              <a:t>Pilar 3: Participación y Colaboración</a:t>
            </a:r>
          </a:p>
        </p:txBody>
      </p:sp>
      <p:sp>
        <p:nvSpPr>
          <p:cNvPr id="18" name="Content Placeholder 6">
            <a:extLst>
              <a:ext uri="{FF2B5EF4-FFF2-40B4-BE49-F238E27FC236}">
                <a16:creationId xmlns:a16="http://schemas.microsoft.com/office/drawing/2014/main" id="{E9B5A002-CC9C-0728-BB24-662A2533CF27}"/>
              </a:ext>
            </a:extLst>
          </p:cNvPr>
          <p:cNvSpPr txBox="1">
            <a:spLocks/>
          </p:cNvSpPr>
          <p:nvPr/>
        </p:nvSpPr>
        <p:spPr>
          <a:xfrm>
            <a:off x="819747" y="4822301"/>
            <a:ext cx="6002110" cy="137953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000" i="1"/>
              <a:t>Establecer una Academia para las Familias para dar a las familias las destrezas, información, y oportunidades de redes de comunicación para apoyar el éxito académico y social-emocional de los estudiantes (Plan Estratégico</a:t>
            </a:r>
            <a:endParaRPr lang="es-CO" sz="2000" i="1">
              <a:cs typeface="Calibri"/>
            </a:endParaRPr>
          </a:p>
        </p:txBody>
      </p:sp>
    </p:spTree>
    <p:extLst>
      <p:ext uri="{BB962C8B-B14F-4D97-AF65-F5344CB8AC3E}">
        <p14:creationId xmlns:p14="http://schemas.microsoft.com/office/powerpoint/2010/main" val="3587321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90BCE-8D60-BF58-CFED-B3F079D9ACED}"/>
              </a:ext>
            </a:extLst>
          </p:cNvPr>
          <p:cNvSpPr/>
          <p:nvPr/>
        </p:nvSpPr>
        <p:spPr>
          <a:xfrm>
            <a:off x="0" y="2027919"/>
            <a:ext cx="12192000" cy="4830080"/>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a:effectLst/>
              </a:rPr>
              <a:t> </a:t>
            </a:r>
            <a:endParaRPr lang="en-US"/>
          </a:p>
        </p:txBody>
      </p:sp>
      <p:sp>
        <p:nvSpPr>
          <p:cNvPr id="4" name="Slide Number Placeholder 3">
            <a:extLst>
              <a:ext uri="{FF2B5EF4-FFF2-40B4-BE49-F238E27FC236}">
                <a16:creationId xmlns:a16="http://schemas.microsoft.com/office/drawing/2014/main" id="{D798F5C1-0AA5-1377-C234-DD33DFA45239}"/>
              </a:ext>
            </a:extLst>
          </p:cNvPr>
          <p:cNvSpPr>
            <a:spLocks noGrp="1"/>
          </p:cNvSpPr>
          <p:nvPr>
            <p:ph type="sldNum" sz="quarter" idx="12"/>
          </p:nvPr>
        </p:nvSpPr>
        <p:spPr/>
        <p:txBody>
          <a:bodyPr/>
          <a:lstStyle/>
          <a:p>
            <a:fld id="{77C49429-3C01-2741-B222-95FA9547711D}" type="slidenum">
              <a:rPr lang="en-US" smtClean="0"/>
              <a:t>12</a:t>
            </a:fld>
            <a:endParaRPr lang="en-US"/>
          </a:p>
        </p:txBody>
      </p:sp>
      <p:sp>
        <p:nvSpPr>
          <p:cNvPr id="10" name="TextBox 9">
            <a:extLst>
              <a:ext uri="{FF2B5EF4-FFF2-40B4-BE49-F238E27FC236}">
                <a16:creationId xmlns:a16="http://schemas.microsoft.com/office/drawing/2014/main" id="{19B9E275-AD33-60BB-05F6-C8853BAFDFAA}"/>
              </a:ext>
            </a:extLst>
          </p:cNvPr>
          <p:cNvSpPr txBox="1"/>
          <p:nvPr/>
        </p:nvSpPr>
        <p:spPr>
          <a:xfrm>
            <a:off x="4276452" y="395371"/>
            <a:ext cx="7915547" cy="636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600" b="1">
                <a:solidFill>
                  <a:srgbClr val="002575"/>
                </a:solidFill>
                <a:latin typeface="Poppins"/>
                <a:cs typeface="Poppins"/>
              </a:rPr>
              <a:t>Webinar Staff</a:t>
            </a:r>
            <a:endParaRPr lang="en-US"/>
          </a:p>
        </p:txBody>
      </p:sp>
      <p:sp>
        <p:nvSpPr>
          <p:cNvPr id="8" name="TextBox 7">
            <a:extLst>
              <a:ext uri="{FF2B5EF4-FFF2-40B4-BE49-F238E27FC236}">
                <a16:creationId xmlns:a16="http://schemas.microsoft.com/office/drawing/2014/main" id="{72A7BE99-2613-4D81-DEB1-33499C233CD4}"/>
              </a:ext>
            </a:extLst>
          </p:cNvPr>
          <p:cNvSpPr txBox="1"/>
          <p:nvPr/>
        </p:nvSpPr>
        <p:spPr>
          <a:xfrm>
            <a:off x="4276451" y="1031912"/>
            <a:ext cx="7915547" cy="783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600" b="1" i="1">
                <a:solidFill>
                  <a:srgbClr val="002575"/>
                </a:solidFill>
                <a:latin typeface="Poppins"/>
                <a:cs typeface="Poppins"/>
              </a:rPr>
              <a:t>Personal del </a:t>
            </a:r>
            <a:r>
              <a:rPr lang="en-US" sz="3600" b="1" i="1" err="1">
                <a:solidFill>
                  <a:srgbClr val="002575"/>
                </a:solidFill>
                <a:latin typeface="Poppins"/>
                <a:cs typeface="Poppins"/>
              </a:rPr>
              <a:t>Seminario</a:t>
            </a:r>
            <a:r>
              <a:rPr lang="en-US" sz="3600" b="1" i="1">
                <a:solidFill>
                  <a:srgbClr val="002575"/>
                </a:solidFill>
                <a:latin typeface="Poppins"/>
                <a:cs typeface="Poppins"/>
              </a:rPr>
              <a:t> Web</a:t>
            </a:r>
            <a:endParaRPr lang="en-US" sz="3600" b="1" i="1">
              <a:solidFill>
                <a:srgbClr val="002575"/>
              </a:solidFill>
              <a:latin typeface="Poppins" pitchFamily="2" charset="77"/>
              <a:cs typeface="Poppins" pitchFamily="2" charset="77"/>
            </a:endParaRPr>
          </a:p>
        </p:txBody>
      </p:sp>
      <p:pic>
        <p:nvPicPr>
          <p:cNvPr id="5" name="Picture 4" descr="A picture containing text&#10;&#10;Description automatically generated">
            <a:extLst>
              <a:ext uri="{FF2B5EF4-FFF2-40B4-BE49-F238E27FC236}">
                <a16:creationId xmlns:a16="http://schemas.microsoft.com/office/drawing/2014/main" id="{C49E4C20-A851-4893-9A78-232BA9099891}"/>
              </a:ext>
            </a:extLst>
          </p:cNvPr>
          <p:cNvPicPr>
            <a:picLocks noChangeAspect="1"/>
          </p:cNvPicPr>
          <p:nvPr/>
        </p:nvPicPr>
        <p:blipFill>
          <a:blip r:embed="rId3"/>
          <a:stretch>
            <a:fillRect/>
          </a:stretch>
        </p:blipFill>
        <p:spPr>
          <a:xfrm>
            <a:off x="384722" y="347157"/>
            <a:ext cx="3891731" cy="1310681"/>
          </a:xfrm>
          <a:prstGeom prst="rect">
            <a:avLst/>
          </a:prstGeom>
        </p:spPr>
      </p:pic>
      <p:pic>
        <p:nvPicPr>
          <p:cNvPr id="12" name="Picture 11">
            <a:extLst>
              <a:ext uri="{FF2B5EF4-FFF2-40B4-BE49-F238E27FC236}">
                <a16:creationId xmlns:a16="http://schemas.microsoft.com/office/drawing/2014/main" id="{C8952C9A-1EB7-4F1D-E915-BCC9BB87EE19}"/>
              </a:ext>
            </a:extLst>
          </p:cNvPr>
          <p:cNvPicPr>
            <a:picLocks noChangeAspect="1"/>
          </p:cNvPicPr>
          <p:nvPr/>
        </p:nvPicPr>
        <p:blipFill>
          <a:blip r:embed="rId4"/>
          <a:stretch>
            <a:fillRect/>
          </a:stretch>
        </p:blipFill>
        <p:spPr>
          <a:xfrm>
            <a:off x="2190593" y="2517578"/>
            <a:ext cx="1707092" cy="17536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Picture 12" descr="A picture containing person, clothing, person&#10;&#10;Description automatically generated">
            <a:extLst>
              <a:ext uri="{FF2B5EF4-FFF2-40B4-BE49-F238E27FC236}">
                <a16:creationId xmlns:a16="http://schemas.microsoft.com/office/drawing/2014/main" id="{F2BB2CEB-A83D-FFCE-F814-773E46ADD3C0}"/>
              </a:ext>
            </a:extLst>
          </p:cNvPr>
          <p:cNvPicPr>
            <a:picLocks noChangeAspect="1"/>
          </p:cNvPicPr>
          <p:nvPr/>
        </p:nvPicPr>
        <p:blipFill>
          <a:blip r:embed="rId5"/>
          <a:stretch>
            <a:fillRect/>
          </a:stretch>
        </p:blipFill>
        <p:spPr>
          <a:xfrm>
            <a:off x="7947305" y="2568379"/>
            <a:ext cx="1818216" cy="17536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extBox 3">
            <a:extLst>
              <a:ext uri="{FF2B5EF4-FFF2-40B4-BE49-F238E27FC236}">
                <a16:creationId xmlns:a16="http://schemas.microsoft.com/office/drawing/2014/main" id="{1833833C-93C7-B290-C25F-707A681AB834}"/>
              </a:ext>
            </a:extLst>
          </p:cNvPr>
          <p:cNvSpPr txBox="1"/>
          <p:nvPr/>
        </p:nvSpPr>
        <p:spPr>
          <a:xfrm>
            <a:off x="683288" y="4690274"/>
            <a:ext cx="546139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latin typeface="Poppins"/>
                <a:cs typeface="Poppins"/>
              </a:rPr>
              <a:t>Natasha Wen, Parent Educator Coach</a:t>
            </a:r>
          </a:p>
          <a:p>
            <a:r>
              <a:rPr lang="en-US">
                <a:solidFill>
                  <a:srgbClr val="FFFFFF"/>
                </a:solidFill>
                <a:latin typeface="Poppins"/>
                <a:cs typeface="Calibri"/>
              </a:rPr>
              <a:t>Office of Parent and Community Services</a:t>
            </a:r>
          </a:p>
        </p:txBody>
      </p:sp>
      <p:sp>
        <p:nvSpPr>
          <p:cNvPr id="15" name="TextBox 4">
            <a:extLst>
              <a:ext uri="{FF2B5EF4-FFF2-40B4-BE49-F238E27FC236}">
                <a16:creationId xmlns:a16="http://schemas.microsoft.com/office/drawing/2014/main" id="{27737410-E8CA-98DE-5B09-3A2288F1E3C2}"/>
              </a:ext>
            </a:extLst>
          </p:cNvPr>
          <p:cNvSpPr txBox="1"/>
          <p:nvPr/>
        </p:nvSpPr>
        <p:spPr>
          <a:xfrm>
            <a:off x="6993653" y="4647939"/>
            <a:ext cx="5039783"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FFFF"/>
                </a:solidFill>
                <a:latin typeface="Poppins"/>
                <a:cs typeface="Poppins"/>
              </a:rPr>
              <a:t>Dr. Heidi Mahmud, Specialist</a:t>
            </a:r>
          </a:p>
          <a:p>
            <a:r>
              <a:rPr lang="en-US">
                <a:solidFill>
                  <a:srgbClr val="FFFFFF"/>
                </a:solidFill>
                <a:latin typeface="Poppins"/>
                <a:cs typeface="Calibri"/>
              </a:rPr>
              <a:t>Office of Parent and Community Services</a:t>
            </a:r>
          </a:p>
        </p:txBody>
      </p:sp>
      <p:sp>
        <p:nvSpPr>
          <p:cNvPr id="16" name="TextBox 5">
            <a:extLst>
              <a:ext uri="{FF2B5EF4-FFF2-40B4-BE49-F238E27FC236}">
                <a16:creationId xmlns:a16="http://schemas.microsoft.com/office/drawing/2014/main" id="{E76FE6D1-D79A-9EE0-3238-860D172625AA}"/>
              </a:ext>
            </a:extLst>
          </p:cNvPr>
          <p:cNvSpPr txBox="1"/>
          <p:nvPr/>
        </p:nvSpPr>
        <p:spPr>
          <a:xfrm>
            <a:off x="683288" y="5505191"/>
            <a:ext cx="5888334"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rgbClr val="FFFFFF"/>
                </a:solidFill>
                <a:latin typeface="Poppins"/>
                <a:cs typeface="Poppins"/>
              </a:rPr>
              <a:t>Natasha Wen, </a:t>
            </a:r>
            <a:r>
              <a:rPr lang="en-US" i="1" err="1">
                <a:solidFill>
                  <a:srgbClr val="FFFFFF"/>
                </a:solidFill>
                <a:latin typeface="Poppins"/>
                <a:cs typeface="Poppins"/>
              </a:rPr>
              <a:t>Asesora</a:t>
            </a:r>
            <a:r>
              <a:rPr lang="en-US" i="1">
                <a:solidFill>
                  <a:srgbClr val="FFFFFF"/>
                </a:solidFill>
                <a:latin typeface="Poppins"/>
                <a:cs typeface="Poppins"/>
              </a:rPr>
              <a:t> </a:t>
            </a:r>
            <a:r>
              <a:rPr lang="en-US" i="1" err="1">
                <a:solidFill>
                  <a:srgbClr val="FFFFFF"/>
                </a:solidFill>
                <a:latin typeface="Poppins"/>
                <a:cs typeface="Poppins"/>
              </a:rPr>
              <a:t>Pedagógica</a:t>
            </a:r>
            <a:r>
              <a:rPr lang="en-US" i="1">
                <a:solidFill>
                  <a:srgbClr val="FFFFFF"/>
                </a:solidFill>
                <a:latin typeface="Poppins"/>
                <a:cs typeface="Poppins"/>
              </a:rPr>
              <a:t> de Padres</a:t>
            </a:r>
          </a:p>
          <a:p>
            <a:r>
              <a:rPr lang="en-US" i="1" err="1">
                <a:solidFill>
                  <a:srgbClr val="FFFFFF"/>
                </a:solidFill>
                <a:latin typeface="Poppins"/>
                <a:cs typeface="Calibri"/>
              </a:rPr>
              <a:t>Oficina</a:t>
            </a:r>
            <a:r>
              <a:rPr lang="en-US" i="1">
                <a:solidFill>
                  <a:srgbClr val="FFFFFF"/>
                </a:solidFill>
                <a:latin typeface="Poppins"/>
                <a:cs typeface="Calibri"/>
              </a:rPr>
              <a:t> de </a:t>
            </a:r>
            <a:r>
              <a:rPr lang="en-US" i="1" err="1">
                <a:solidFill>
                  <a:srgbClr val="FFFFFF"/>
                </a:solidFill>
                <a:latin typeface="Poppins"/>
                <a:cs typeface="Calibri"/>
              </a:rPr>
              <a:t>Servicios</a:t>
            </a:r>
            <a:r>
              <a:rPr lang="en-US" i="1">
                <a:solidFill>
                  <a:srgbClr val="FFFFFF"/>
                </a:solidFill>
                <a:latin typeface="Poppins"/>
                <a:cs typeface="Calibri"/>
              </a:rPr>
              <a:t> para</a:t>
            </a:r>
          </a:p>
          <a:p>
            <a:r>
              <a:rPr lang="en-US" i="1">
                <a:solidFill>
                  <a:srgbClr val="FFFFFF"/>
                </a:solidFill>
                <a:latin typeface="Poppins"/>
                <a:cs typeface="Calibri"/>
              </a:rPr>
              <a:t>Los Padres y la </a:t>
            </a:r>
            <a:r>
              <a:rPr lang="en-US" i="1" err="1">
                <a:solidFill>
                  <a:srgbClr val="FFFFFF"/>
                </a:solidFill>
                <a:latin typeface="Poppins"/>
                <a:cs typeface="Calibri"/>
              </a:rPr>
              <a:t>Comunidad</a:t>
            </a:r>
            <a:endParaRPr lang="en-US" i="1">
              <a:solidFill>
                <a:srgbClr val="FFFFFF"/>
              </a:solidFill>
              <a:latin typeface="Poppins"/>
              <a:cs typeface="Calibri"/>
            </a:endParaRPr>
          </a:p>
        </p:txBody>
      </p:sp>
      <p:sp>
        <p:nvSpPr>
          <p:cNvPr id="17" name="TextBox 6">
            <a:extLst>
              <a:ext uri="{FF2B5EF4-FFF2-40B4-BE49-F238E27FC236}">
                <a16:creationId xmlns:a16="http://schemas.microsoft.com/office/drawing/2014/main" id="{EE1B8C08-341E-7704-ED4F-B8F0873A85D3}"/>
              </a:ext>
            </a:extLst>
          </p:cNvPr>
          <p:cNvSpPr txBox="1"/>
          <p:nvPr/>
        </p:nvSpPr>
        <p:spPr>
          <a:xfrm>
            <a:off x="6993653" y="5505189"/>
            <a:ext cx="4947868"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solidFill>
                  <a:srgbClr val="FFFFFF"/>
                </a:solidFill>
                <a:latin typeface="Poppins"/>
                <a:cs typeface="Poppins"/>
              </a:rPr>
              <a:t>Dra. Heidi Mahmud, </a:t>
            </a:r>
            <a:r>
              <a:rPr lang="en-US" i="1" err="1">
                <a:solidFill>
                  <a:srgbClr val="FFFFFF"/>
                </a:solidFill>
                <a:latin typeface="Poppins"/>
                <a:cs typeface="Poppins"/>
              </a:rPr>
              <a:t>Especialista</a:t>
            </a:r>
            <a:endParaRPr lang="en-US" i="1">
              <a:solidFill>
                <a:srgbClr val="FFFFFF"/>
              </a:solidFill>
              <a:latin typeface="Poppins"/>
              <a:cs typeface="Poppins"/>
            </a:endParaRPr>
          </a:p>
          <a:p>
            <a:r>
              <a:rPr lang="en-US" i="1" err="1">
                <a:solidFill>
                  <a:srgbClr val="FFFFFF"/>
                </a:solidFill>
                <a:latin typeface="Poppins"/>
                <a:cs typeface="Poppins"/>
              </a:rPr>
              <a:t>Oficina</a:t>
            </a:r>
            <a:r>
              <a:rPr lang="en-US" i="1">
                <a:solidFill>
                  <a:srgbClr val="FFFFFF"/>
                </a:solidFill>
                <a:latin typeface="Poppins"/>
                <a:cs typeface="Poppins"/>
              </a:rPr>
              <a:t> de </a:t>
            </a:r>
            <a:r>
              <a:rPr lang="en-US" i="1" err="1">
                <a:solidFill>
                  <a:srgbClr val="FFFFFF"/>
                </a:solidFill>
                <a:latin typeface="Poppins"/>
                <a:cs typeface="Poppins"/>
              </a:rPr>
              <a:t>Servicios</a:t>
            </a:r>
            <a:r>
              <a:rPr lang="en-US" i="1">
                <a:solidFill>
                  <a:srgbClr val="FFFFFF"/>
                </a:solidFill>
                <a:latin typeface="Poppins"/>
                <a:cs typeface="Poppins"/>
              </a:rPr>
              <a:t> para</a:t>
            </a:r>
          </a:p>
          <a:p>
            <a:r>
              <a:rPr lang="en-US" i="1">
                <a:solidFill>
                  <a:srgbClr val="FFFFFF"/>
                </a:solidFill>
                <a:latin typeface="Poppins"/>
                <a:cs typeface="Poppins"/>
              </a:rPr>
              <a:t>Los Padres y la </a:t>
            </a:r>
            <a:r>
              <a:rPr lang="en-US" i="1" err="1">
                <a:solidFill>
                  <a:srgbClr val="FFFFFF"/>
                </a:solidFill>
                <a:latin typeface="Poppins"/>
                <a:cs typeface="Poppins"/>
              </a:rPr>
              <a:t>Comunidad</a:t>
            </a:r>
            <a:endParaRPr lang="en-US"/>
          </a:p>
        </p:txBody>
      </p:sp>
    </p:spTree>
    <p:extLst>
      <p:ext uri="{BB962C8B-B14F-4D97-AF65-F5344CB8AC3E}">
        <p14:creationId xmlns:p14="http://schemas.microsoft.com/office/powerpoint/2010/main" val="1701303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76476A-4E02-8CDD-D82A-A5BC6CAB4DFE}"/>
              </a:ext>
            </a:extLst>
          </p:cNvPr>
          <p:cNvSpPr>
            <a:spLocks noGrp="1"/>
          </p:cNvSpPr>
          <p:nvPr>
            <p:ph sz="half" idx="1"/>
          </p:nvPr>
        </p:nvSpPr>
        <p:spPr>
          <a:xfrm>
            <a:off x="913801" y="1630789"/>
            <a:ext cx="4834996" cy="4178551"/>
          </a:xfrm>
        </p:spPr>
        <p:txBody>
          <a:bodyPr vert="horz" lIns="91440" tIns="45720" rIns="91440" bIns="45720" rtlCol="0" anchor="t">
            <a:normAutofit/>
          </a:bodyPr>
          <a:lstStyle/>
          <a:p>
            <a:pPr marL="0" indent="0" algn="ctr">
              <a:buNone/>
            </a:pPr>
            <a:r>
              <a:rPr lang="en-US" sz="3000">
                <a:latin typeface="Poppins SemiBold"/>
                <a:cs typeface="Poppins SemiBold"/>
              </a:rPr>
              <a:t>Share in Chat: </a:t>
            </a:r>
          </a:p>
          <a:p>
            <a:pPr marL="0" indent="0" algn="ctr">
              <a:buNone/>
            </a:pPr>
            <a:r>
              <a:rPr lang="en-US" sz="3000">
                <a:latin typeface="Poppins"/>
                <a:ea typeface="+mn-lt"/>
                <a:cs typeface="Poppins"/>
              </a:rPr>
              <a:t>Regarding the topic of Housing Rights, who in your personal circle might benefit from the information you will learn today? e.g. family, friend, coworker, …</a:t>
            </a:r>
            <a:endParaRPr lang="en-US" sz="3000">
              <a:latin typeface="Poppins"/>
              <a:cs typeface="Poppins"/>
            </a:endParaRPr>
          </a:p>
        </p:txBody>
      </p:sp>
      <p:sp>
        <p:nvSpPr>
          <p:cNvPr id="4" name="Slide Number Placeholder 3">
            <a:extLst>
              <a:ext uri="{FF2B5EF4-FFF2-40B4-BE49-F238E27FC236}">
                <a16:creationId xmlns:a16="http://schemas.microsoft.com/office/drawing/2014/main" id="{5EAFB5BC-629E-2470-EBD0-F8C01D69F4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C49429-3C01-2741-B222-95FA954771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08C3FF74-34AC-4A5D-B49D-9E65F99D3408}"/>
              </a:ext>
            </a:extLst>
          </p:cNvPr>
          <p:cNvSpPr txBox="1">
            <a:spLocks/>
          </p:cNvSpPr>
          <p:nvPr/>
        </p:nvSpPr>
        <p:spPr>
          <a:xfrm>
            <a:off x="6338589" y="1630789"/>
            <a:ext cx="5594308" cy="377373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3000" b="0" i="1" u="none" strike="noStrike" kern="1200" cap="none" spc="0" normalizeH="0" baseline="0" noProof="0">
                <a:ln>
                  <a:noFill/>
                </a:ln>
                <a:effectLst/>
                <a:uLnTx/>
                <a:uFillTx/>
                <a:latin typeface="Poppins SemiBold"/>
                <a:ea typeface="+mn-ea"/>
                <a:cs typeface="Poppins SemiBold"/>
              </a:rPr>
              <a:t>Comparta en el chat: </a:t>
            </a:r>
          </a:p>
          <a:p>
            <a:pPr marL="0" indent="0" algn="ctr">
              <a:buNone/>
              <a:defRPr/>
            </a:pPr>
            <a:r>
              <a:rPr kumimoji="0" lang="es-CO" sz="3000" b="0" i="1" u="none" strike="noStrike" kern="1200" cap="none" spc="0" normalizeH="0" baseline="0" noProof="0">
                <a:ln>
                  <a:noFill/>
                </a:ln>
                <a:effectLst/>
                <a:uLnTx/>
                <a:uFillTx/>
                <a:latin typeface="Poppins"/>
                <a:ea typeface="+mn-lt"/>
                <a:cs typeface="Calibri" panose="020F0502020204030204"/>
              </a:rPr>
              <a:t> ¿</a:t>
            </a:r>
            <a:r>
              <a:rPr kumimoji="0" lang="es-419" sz="3000" b="0" i="1" u="none" strike="noStrike" kern="1200" cap="none" spc="0" normalizeH="0" baseline="0" noProof="0">
                <a:ln>
                  <a:noFill/>
                </a:ln>
                <a:effectLst/>
                <a:uLnTx/>
                <a:uFillTx/>
                <a:latin typeface="Poppins"/>
                <a:ea typeface="+mn-lt"/>
                <a:cs typeface="Calibri" panose="020F0502020204030204"/>
              </a:rPr>
              <a:t>Con respecto al tema de </a:t>
            </a:r>
            <a:r>
              <a:rPr lang="es-419" sz="3000" i="1">
                <a:latin typeface="Poppins"/>
                <a:ea typeface="+mn-lt"/>
                <a:cs typeface="Calibri" panose="020F0502020204030204"/>
              </a:rPr>
              <a:t>los Derechos de Vivienda</a:t>
            </a:r>
            <a:r>
              <a:rPr kumimoji="0" lang="es-419" sz="3000" b="0" i="1" u="none" strike="noStrike" kern="1200" cap="none" spc="0" normalizeH="0" baseline="0" noProof="0">
                <a:ln>
                  <a:noFill/>
                </a:ln>
                <a:effectLst/>
                <a:uLnTx/>
                <a:uFillTx/>
                <a:latin typeface="Poppins"/>
                <a:ea typeface="+mn-lt"/>
                <a:cs typeface="Calibri" panose="020F0502020204030204"/>
              </a:rPr>
              <a:t>, ¿quién en su círculo personal podría beneficiarse de la información que aprenderá hoy? e</a:t>
            </a:r>
            <a:r>
              <a:rPr lang="es-419" sz="3000" i="1">
                <a:latin typeface="Poppins"/>
                <a:ea typeface="+mn-lt"/>
                <a:cs typeface="Calibri" panose="020F0502020204030204"/>
              </a:rPr>
              <a:t>j</a:t>
            </a:r>
            <a:r>
              <a:rPr kumimoji="0" lang="es-419" sz="3000" b="0" i="1" u="none" strike="noStrike" kern="1200" cap="none" spc="0" normalizeH="0" baseline="0" noProof="0">
                <a:ln>
                  <a:noFill/>
                </a:ln>
                <a:effectLst/>
                <a:uLnTx/>
                <a:uFillTx/>
                <a:latin typeface="Poppins"/>
                <a:ea typeface="+mn-lt"/>
                <a:cs typeface="Calibri" panose="020F0502020204030204"/>
              </a:rPr>
              <a:t>. familia, amigo, compañero de trabajo,...</a:t>
            </a:r>
            <a:endParaRPr kumimoji="0" lang="es-CO" sz="3000" b="0" i="1" u="none" strike="noStrike" kern="1200" cap="none" spc="0" normalizeH="0" baseline="0" noProof="0">
              <a:ln>
                <a:noFill/>
              </a:ln>
              <a:effectLst/>
              <a:uLnTx/>
              <a:uFillTx/>
              <a:latin typeface="Poppins"/>
              <a:ea typeface="+mn-lt"/>
              <a:cs typeface="Calibri" panose="020F0502020204030204"/>
            </a:endParaRPr>
          </a:p>
        </p:txBody>
      </p:sp>
      <p:sp>
        <p:nvSpPr>
          <p:cNvPr id="8" name="Rectangle 7">
            <a:extLst>
              <a:ext uri="{FF2B5EF4-FFF2-40B4-BE49-F238E27FC236}">
                <a16:creationId xmlns:a16="http://schemas.microsoft.com/office/drawing/2014/main" id="{065235A5-DAD1-C95C-ED0D-4F167920FA26}"/>
              </a:ext>
            </a:extLst>
          </p:cNvPr>
          <p:cNvSpPr/>
          <p:nvPr/>
        </p:nvSpPr>
        <p:spPr>
          <a:xfrm>
            <a:off x="0" y="-16847"/>
            <a:ext cx="12192000" cy="1339637"/>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3">
            <a:extLst>
              <a:ext uri="{FF2B5EF4-FFF2-40B4-BE49-F238E27FC236}">
                <a16:creationId xmlns:a16="http://schemas.microsoft.com/office/drawing/2014/main" id="{CA8AA9DD-A7DF-E977-D268-FBA3C7777586}"/>
              </a:ext>
            </a:extLst>
          </p:cNvPr>
          <p:cNvPicPr>
            <a:picLocks noChangeAspect="1"/>
          </p:cNvPicPr>
          <p:nvPr/>
        </p:nvPicPr>
        <p:blipFill>
          <a:blip r:embed="rId3"/>
          <a:srcRect/>
          <a:stretch/>
        </p:blipFill>
        <p:spPr>
          <a:xfrm>
            <a:off x="247226" y="12760"/>
            <a:ext cx="1640796" cy="1299684"/>
          </a:xfrm>
          <a:prstGeom prst="rect">
            <a:avLst/>
          </a:prstGeom>
        </p:spPr>
      </p:pic>
      <p:sp>
        <p:nvSpPr>
          <p:cNvPr id="2" name="Title 1">
            <a:extLst>
              <a:ext uri="{FF2B5EF4-FFF2-40B4-BE49-F238E27FC236}">
                <a16:creationId xmlns:a16="http://schemas.microsoft.com/office/drawing/2014/main" id="{46C0F373-9516-9E1C-7DF5-39572179A6F6}"/>
              </a:ext>
            </a:extLst>
          </p:cNvPr>
          <p:cNvSpPr>
            <a:spLocks noGrp="1"/>
          </p:cNvSpPr>
          <p:nvPr>
            <p:ph type="title"/>
          </p:nvPr>
        </p:nvSpPr>
        <p:spPr>
          <a:xfrm>
            <a:off x="1128114" y="-23649"/>
            <a:ext cx="4525434" cy="1346439"/>
          </a:xfrm>
        </p:spPr>
        <p:txBody>
          <a:bodyPr>
            <a:normAutofit/>
          </a:bodyPr>
          <a:lstStyle/>
          <a:p>
            <a:pPr algn="ctr"/>
            <a:r>
              <a:rPr lang="en-US" sz="3600" b="1">
                <a:solidFill>
                  <a:schemeClr val="bg1"/>
                </a:solidFill>
                <a:latin typeface="Poppins SemiBold" panose="00000700000000000000" pitchFamily="2" charset="0"/>
                <a:ea typeface="Calibri Light"/>
                <a:cs typeface="Poppins SemiBold" panose="00000700000000000000" pitchFamily="2" charset="0"/>
              </a:rPr>
              <a:t>Inclusion </a:t>
            </a:r>
            <a:br>
              <a:rPr lang="en-US" sz="3600" b="1">
                <a:solidFill>
                  <a:schemeClr val="bg1"/>
                </a:solidFill>
                <a:latin typeface="Poppins SemiBold" panose="00000700000000000000" pitchFamily="2" charset="0"/>
                <a:ea typeface="Calibri Light"/>
                <a:cs typeface="Poppins SemiBold" panose="00000700000000000000" pitchFamily="2" charset="0"/>
              </a:rPr>
            </a:br>
            <a:r>
              <a:rPr lang="en-US" sz="3600" b="1">
                <a:solidFill>
                  <a:schemeClr val="bg1"/>
                </a:solidFill>
                <a:latin typeface="Poppins SemiBold" panose="00000700000000000000" pitchFamily="2" charset="0"/>
                <a:ea typeface="Calibri Light"/>
                <a:cs typeface="Poppins SemiBold" panose="00000700000000000000" pitchFamily="2" charset="0"/>
              </a:rPr>
              <a:t>Activity</a:t>
            </a:r>
          </a:p>
        </p:txBody>
      </p:sp>
      <p:sp>
        <p:nvSpPr>
          <p:cNvPr id="6" name="Title 1">
            <a:extLst>
              <a:ext uri="{FF2B5EF4-FFF2-40B4-BE49-F238E27FC236}">
                <a16:creationId xmlns:a16="http://schemas.microsoft.com/office/drawing/2014/main" id="{81FBC0DD-46EF-A76E-E2D6-2174EAF08572}"/>
              </a:ext>
            </a:extLst>
          </p:cNvPr>
          <p:cNvSpPr txBox="1">
            <a:spLocks/>
          </p:cNvSpPr>
          <p:nvPr/>
        </p:nvSpPr>
        <p:spPr>
          <a:xfrm>
            <a:off x="6660056" y="12761"/>
            <a:ext cx="4525434" cy="12769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CO" sz="3600" b="1" i="1" u="none" strike="noStrike" kern="1200" cap="none" spc="0" normalizeH="0" baseline="0" noProof="0">
                <a:ln>
                  <a:noFill/>
                </a:ln>
                <a:solidFill>
                  <a:prstClr val="white"/>
                </a:solidFill>
                <a:effectLst/>
                <a:uLnTx/>
                <a:uFillTx/>
                <a:latin typeface="Poppins SemiBold" panose="00000700000000000000" pitchFamily="2" charset="0"/>
                <a:ea typeface="Calibri Light"/>
                <a:cs typeface="Poppins SemiBold" panose="00000700000000000000" pitchFamily="2" charset="0"/>
              </a:rPr>
              <a:t>Actividad de integración</a:t>
            </a:r>
          </a:p>
        </p:txBody>
      </p:sp>
      <p:pic>
        <p:nvPicPr>
          <p:cNvPr id="7" name="Picture 6" descr="Zoom Functions for Your Students - Learn to Flourish">
            <a:extLst>
              <a:ext uri="{FF2B5EF4-FFF2-40B4-BE49-F238E27FC236}">
                <a16:creationId xmlns:a16="http://schemas.microsoft.com/office/drawing/2014/main" id="{950FADE2-FDA1-7132-FA40-8955E408595B}"/>
              </a:ext>
            </a:extLst>
          </p:cNvPr>
          <p:cNvPicPr>
            <a:picLocks noChangeAspect="1" noChangeArrowheads="1"/>
          </p:cNvPicPr>
          <p:nvPr/>
        </p:nvPicPr>
        <p:blipFill rotWithShape="1">
          <a:blip r:embed="rId4">
            <a:biLevel thresh="25000"/>
            <a:extLst>
              <a:ext uri="{28A0092B-C50C-407E-A947-70E740481C1C}">
                <a14:useLocalDpi xmlns:a14="http://schemas.microsoft.com/office/drawing/2010/main" val="0"/>
              </a:ext>
            </a:extLst>
          </a:blip>
          <a:srcRect l="23303" r="23930"/>
          <a:stretch/>
        </p:blipFill>
        <p:spPr bwMode="auto">
          <a:xfrm>
            <a:off x="2641395" y="5360294"/>
            <a:ext cx="952500" cy="9509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Zoom Functions for Your Students - Learn to Flourish">
            <a:extLst>
              <a:ext uri="{FF2B5EF4-FFF2-40B4-BE49-F238E27FC236}">
                <a16:creationId xmlns:a16="http://schemas.microsoft.com/office/drawing/2014/main" id="{B44A612F-B0FA-D0A7-D13B-22FFAFC3B99E}"/>
              </a:ext>
            </a:extLst>
          </p:cNvPr>
          <p:cNvPicPr>
            <a:picLocks noChangeAspect="1" noChangeArrowheads="1"/>
          </p:cNvPicPr>
          <p:nvPr/>
        </p:nvPicPr>
        <p:blipFill rotWithShape="1">
          <a:blip r:embed="rId4">
            <a:biLevel thresh="25000"/>
            <a:extLst>
              <a:ext uri="{28A0092B-C50C-407E-A947-70E740481C1C}">
                <a14:useLocalDpi xmlns:a14="http://schemas.microsoft.com/office/drawing/2010/main" val="0"/>
              </a:ext>
            </a:extLst>
          </a:blip>
          <a:srcRect l="23303" r="23930"/>
          <a:stretch/>
        </p:blipFill>
        <p:spPr bwMode="auto">
          <a:xfrm>
            <a:off x="8663311" y="5360294"/>
            <a:ext cx="952500" cy="95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8567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90BCE-8D60-BF58-CFED-B3F079D9ACED}"/>
              </a:ext>
            </a:extLst>
          </p:cNvPr>
          <p:cNvSpPr/>
          <p:nvPr/>
        </p:nvSpPr>
        <p:spPr>
          <a:xfrm>
            <a:off x="0" y="2340429"/>
            <a:ext cx="12192000" cy="4517570"/>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a:solidFill>
                <a:schemeClr val="bg1"/>
              </a:solidFill>
              <a:latin typeface="Poppins"/>
              <a:cs typeface="Calibri" panose="020F0502020204030204"/>
            </a:endParaRPr>
          </a:p>
        </p:txBody>
      </p:sp>
      <p:sp>
        <p:nvSpPr>
          <p:cNvPr id="4" name="Slide Number Placeholder 3">
            <a:extLst>
              <a:ext uri="{FF2B5EF4-FFF2-40B4-BE49-F238E27FC236}">
                <a16:creationId xmlns:a16="http://schemas.microsoft.com/office/drawing/2014/main" id="{D798F5C1-0AA5-1377-C234-DD33DFA45239}"/>
              </a:ext>
            </a:extLst>
          </p:cNvPr>
          <p:cNvSpPr>
            <a:spLocks noGrp="1"/>
          </p:cNvSpPr>
          <p:nvPr>
            <p:ph type="sldNum" sz="quarter" idx="12"/>
          </p:nvPr>
        </p:nvSpPr>
        <p:spPr/>
        <p:txBody>
          <a:bodyPr/>
          <a:lstStyle/>
          <a:p>
            <a:fld id="{77C49429-3C01-2741-B222-95FA9547711D}" type="slidenum">
              <a:rPr lang="en-US" smtClean="0"/>
              <a:t>14</a:t>
            </a:fld>
            <a:endParaRPr lang="en-US"/>
          </a:p>
        </p:txBody>
      </p:sp>
      <p:sp>
        <p:nvSpPr>
          <p:cNvPr id="10" name="TextBox 9">
            <a:extLst>
              <a:ext uri="{FF2B5EF4-FFF2-40B4-BE49-F238E27FC236}">
                <a16:creationId xmlns:a16="http://schemas.microsoft.com/office/drawing/2014/main" id="{19B9E275-AD33-60BB-05F6-C8853BAFDFAA}"/>
              </a:ext>
            </a:extLst>
          </p:cNvPr>
          <p:cNvSpPr txBox="1"/>
          <p:nvPr/>
        </p:nvSpPr>
        <p:spPr>
          <a:xfrm>
            <a:off x="1379160" y="282279"/>
            <a:ext cx="9470571" cy="541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600" b="1">
                <a:solidFill>
                  <a:srgbClr val="002575"/>
                </a:solidFill>
                <a:latin typeface="Poppins SemiBold"/>
                <a:ea typeface="+mn-lt"/>
                <a:cs typeface="+mn-lt"/>
              </a:rPr>
              <a:t>Housing Rights Center (HRC)</a:t>
            </a:r>
            <a:endParaRPr lang="en-US" sz="2800"/>
          </a:p>
        </p:txBody>
      </p:sp>
      <p:sp>
        <p:nvSpPr>
          <p:cNvPr id="12" name="TextBox 11">
            <a:extLst>
              <a:ext uri="{FF2B5EF4-FFF2-40B4-BE49-F238E27FC236}">
                <a16:creationId xmlns:a16="http://schemas.microsoft.com/office/drawing/2014/main" id="{8E1B85ED-08AF-9948-8AF3-E55801228A48}"/>
              </a:ext>
            </a:extLst>
          </p:cNvPr>
          <p:cNvSpPr txBox="1"/>
          <p:nvPr/>
        </p:nvSpPr>
        <p:spPr>
          <a:xfrm>
            <a:off x="293644" y="5700977"/>
            <a:ext cx="4991364" cy="923330"/>
          </a:xfrm>
          <a:prstGeom prst="rect">
            <a:avLst/>
          </a:prstGeom>
          <a:noFill/>
        </p:spPr>
        <p:txBody>
          <a:bodyPr wrap="square" lIns="91440" tIns="45720" rIns="91440" bIns="45720" rtlCol="0" anchor="t">
            <a:spAutoFit/>
          </a:bodyPr>
          <a:lstStyle/>
          <a:p>
            <a:pPr algn="ctr"/>
            <a:r>
              <a:rPr lang="en-US" b="1">
                <a:solidFill>
                  <a:srgbClr val="EB2624"/>
                </a:solidFill>
                <a:latin typeface="Poppins"/>
                <a:ea typeface="+mn-lt"/>
                <a:cs typeface="+mn-lt"/>
              </a:rPr>
              <a:t>Elana Eden</a:t>
            </a:r>
          </a:p>
          <a:p>
            <a:pPr algn="ctr"/>
            <a:r>
              <a:rPr lang="en-US">
                <a:solidFill>
                  <a:schemeClr val="bg1"/>
                </a:solidFill>
                <a:latin typeface="Poppins"/>
                <a:cs typeface="Calibri"/>
              </a:rPr>
              <a:t>Director of Media, Outreach &amp; Education</a:t>
            </a:r>
            <a:br>
              <a:rPr lang="en-US">
                <a:solidFill>
                  <a:schemeClr val="bg1"/>
                </a:solidFill>
                <a:latin typeface="Poppins"/>
                <a:cs typeface="Calibri"/>
              </a:rPr>
            </a:br>
            <a:r>
              <a:rPr lang="en-US">
                <a:solidFill>
                  <a:schemeClr val="bg1"/>
                </a:solidFill>
                <a:latin typeface="Poppins"/>
                <a:cs typeface="Calibri"/>
              </a:rPr>
              <a:t> Housing Rights Center</a:t>
            </a:r>
          </a:p>
        </p:txBody>
      </p:sp>
      <p:sp>
        <p:nvSpPr>
          <p:cNvPr id="14" name="TextBox 13">
            <a:extLst>
              <a:ext uri="{FF2B5EF4-FFF2-40B4-BE49-F238E27FC236}">
                <a16:creationId xmlns:a16="http://schemas.microsoft.com/office/drawing/2014/main" id="{CEEEF7CD-C2B8-D5E1-6327-3408956CDDD5}"/>
              </a:ext>
            </a:extLst>
          </p:cNvPr>
          <p:cNvSpPr txBox="1"/>
          <p:nvPr/>
        </p:nvSpPr>
        <p:spPr>
          <a:xfrm>
            <a:off x="1552175" y="921174"/>
            <a:ext cx="9124540" cy="982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600" b="1" i="1">
                <a:solidFill>
                  <a:srgbClr val="002575"/>
                </a:solidFill>
                <a:latin typeface="Poppins SemiBold"/>
                <a:ea typeface="+mn-lt"/>
                <a:cs typeface="+mn-lt"/>
              </a:rPr>
              <a:t>Centro de Derechos de Vivienda (HRC, </a:t>
            </a:r>
            <a:r>
              <a:rPr lang="en-US" sz="3600" b="1" i="1" err="1">
                <a:solidFill>
                  <a:srgbClr val="002575"/>
                </a:solidFill>
                <a:latin typeface="Poppins SemiBold"/>
                <a:ea typeface="+mn-lt"/>
                <a:cs typeface="+mn-lt"/>
              </a:rPr>
              <a:t>por</a:t>
            </a:r>
            <a:r>
              <a:rPr lang="en-US" sz="3600" b="1" i="1">
                <a:solidFill>
                  <a:srgbClr val="002575"/>
                </a:solidFill>
                <a:latin typeface="Poppins SemiBold"/>
                <a:ea typeface="+mn-lt"/>
                <a:cs typeface="+mn-lt"/>
              </a:rPr>
              <a:t> sus </a:t>
            </a:r>
            <a:r>
              <a:rPr lang="en-US" sz="3600" b="1" i="1" err="1">
                <a:solidFill>
                  <a:srgbClr val="002575"/>
                </a:solidFill>
                <a:latin typeface="Poppins SemiBold"/>
                <a:ea typeface="+mn-lt"/>
                <a:cs typeface="+mn-lt"/>
              </a:rPr>
              <a:t>siglas</a:t>
            </a:r>
            <a:r>
              <a:rPr lang="en-US" sz="3600" b="1" i="1">
                <a:solidFill>
                  <a:srgbClr val="002575"/>
                </a:solidFill>
                <a:latin typeface="Poppins SemiBold"/>
                <a:ea typeface="+mn-lt"/>
                <a:cs typeface="+mn-lt"/>
              </a:rPr>
              <a:t> </a:t>
            </a:r>
            <a:r>
              <a:rPr lang="en-US" sz="3600" b="1" i="1" err="1">
                <a:solidFill>
                  <a:srgbClr val="002575"/>
                </a:solidFill>
                <a:latin typeface="Poppins SemiBold"/>
                <a:ea typeface="+mn-lt"/>
                <a:cs typeface="+mn-lt"/>
              </a:rPr>
              <a:t>en</a:t>
            </a:r>
            <a:r>
              <a:rPr lang="en-US" sz="3600" b="1" i="1">
                <a:solidFill>
                  <a:srgbClr val="002575"/>
                </a:solidFill>
                <a:latin typeface="Poppins SemiBold"/>
                <a:ea typeface="+mn-lt"/>
                <a:cs typeface="+mn-lt"/>
              </a:rPr>
              <a:t> </a:t>
            </a:r>
            <a:r>
              <a:rPr lang="en-US" sz="3600" b="1" i="1" err="1">
                <a:solidFill>
                  <a:srgbClr val="002575"/>
                </a:solidFill>
                <a:latin typeface="Poppins SemiBold"/>
                <a:ea typeface="+mn-lt"/>
                <a:cs typeface="+mn-lt"/>
              </a:rPr>
              <a:t>inglés</a:t>
            </a:r>
            <a:r>
              <a:rPr lang="en-US" sz="3600" b="1" i="1">
                <a:solidFill>
                  <a:srgbClr val="002575"/>
                </a:solidFill>
                <a:latin typeface="Poppins SemiBold"/>
                <a:ea typeface="+mn-lt"/>
                <a:cs typeface="+mn-lt"/>
              </a:rPr>
              <a:t>)</a:t>
            </a:r>
          </a:p>
        </p:txBody>
      </p:sp>
      <p:sp>
        <p:nvSpPr>
          <p:cNvPr id="2" name="TextBox 1">
            <a:extLst>
              <a:ext uri="{FF2B5EF4-FFF2-40B4-BE49-F238E27FC236}">
                <a16:creationId xmlns:a16="http://schemas.microsoft.com/office/drawing/2014/main" id="{9A8E1C12-E83B-5E55-CDE5-BBC1BE5D7865}"/>
              </a:ext>
            </a:extLst>
          </p:cNvPr>
          <p:cNvSpPr txBox="1"/>
          <p:nvPr/>
        </p:nvSpPr>
        <p:spPr>
          <a:xfrm>
            <a:off x="7927147" y="5700978"/>
            <a:ext cx="2746299" cy="923330"/>
          </a:xfrm>
          <a:prstGeom prst="rect">
            <a:avLst/>
          </a:prstGeom>
          <a:noFill/>
        </p:spPr>
        <p:txBody>
          <a:bodyPr wrap="square" lIns="91440" tIns="45720" rIns="91440" bIns="45720" rtlCol="0" anchor="t">
            <a:spAutoFit/>
          </a:bodyPr>
          <a:lstStyle/>
          <a:p>
            <a:pPr algn="ctr"/>
            <a:r>
              <a:rPr lang="en-US" b="1">
                <a:solidFill>
                  <a:srgbClr val="EB2624"/>
                </a:solidFill>
                <a:latin typeface="Poppins"/>
                <a:ea typeface="+mn-lt"/>
                <a:cs typeface="+mn-lt"/>
              </a:rPr>
              <a:t>Maria Hernandez</a:t>
            </a:r>
          </a:p>
          <a:p>
            <a:pPr algn="ctr"/>
            <a:r>
              <a:rPr lang="en-US">
                <a:solidFill>
                  <a:schemeClr val="bg1"/>
                </a:solidFill>
                <a:latin typeface="Poppins"/>
                <a:cs typeface="Calibri"/>
              </a:rPr>
              <a:t>Outreach Coordinator</a:t>
            </a:r>
          </a:p>
          <a:p>
            <a:pPr algn="ctr"/>
            <a:r>
              <a:rPr lang="en-US">
                <a:solidFill>
                  <a:schemeClr val="bg1"/>
                </a:solidFill>
                <a:latin typeface="Poppins"/>
                <a:cs typeface="Calibri"/>
              </a:rPr>
              <a:t>Housing Rights Center</a:t>
            </a:r>
            <a:endParaRPr lang="en-US">
              <a:solidFill>
                <a:schemeClr val="bg1"/>
              </a:solidFill>
            </a:endParaRPr>
          </a:p>
        </p:txBody>
      </p:sp>
      <p:grpSp>
        <p:nvGrpSpPr>
          <p:cNvPr id="13" name="object 36">
            <a:extLst>
              <a:ext uri="{FF2B5EF4-FFF2-40B4-BE49-F238E27FC236}">
                <a16:creationId xmlns:a16="http://schemas.microsoft.com/office/drawing/2014/main" id="{7681980B-2F7A-8449-759C-CCD15C261366}"/>
              </a:ext>
            </a:extLst>
          </p:cNvPr>
          <p:cNvGrpSpPr/>
          <p:nvPr/>
        </p:nvGrpSpPr>
        <p:grpSpPr>
          <a:xfrm>
            <a:off x="4127863" y="2854656"/>
            <a:ext cx="3867149" cy="1310199"/>
            <a:chOff x="5784997" y="789484"/>
            <a:chExt cx="5800724" cy="1965297"/>
          </a:xfrm>
        </p:grpSpPr>
        <p:pic>
          <p:nvPicPr>
            <p:cNvPr id="5" name="object 37">
              <a:extLst>
                <a:ext uri="{FF2B5EF4-FFF2-40B4-BE49-F238E27FC236}">
                  <a16:creationId xmlns:a16="http://schemas.microsoft.com/office/drawing/2014/main" id="{225D5684-8DDA-1DC0-E9AA-6AF8BE7B5ED2}"/>
                </a:ext>
              </a:extLst>
            </p:cNvPr>
            <p:cNvPicPr/>
            <p:nvPr/>
          </p:nvPicPr>
          <p:blipFill>
            <a:blip r:embed="rId3" cstate="print"/>
            <a:stretch>
              <a:fillRect/>
            </a:stretch>
          </p:blipFill>
          <p:spPr>
            <a:xfrm>
              <a:off x="5784997" y="789484"/>
              <a:ext cx="5800724" cy="1962149"/>
            </a:xfrm>
            <a:prstGeom prst="rect">
              <a:avLst/>
            </a:prstGeom>
          </p:spPr>
        </p:pic>
        <p:pic>
          <p:nvPicPr>
            <p:cNvPr id="8" name="object 38">
              <a:extLst>
                <a:ext uri="{FF2B5EF4-FFF2-40B4-BE49-F238E27FC236}">
                  <a16:creationId xmlns:a16="http://schemas.microsoft.com/office/drawing/2014/main" id="{7F4B78F1-061B-8A05-01EB-6DD9580E85B8}"/>
                </a:ext>
              </a:extLst>
            </p:cNvPr>
            <p:cNvPicPr/>
            <p:nvPr/>
          </p:nvPicPr>
          <p:blipFill>
            <a:blip r:embed="rId4" cstate="print"/>
            <a:stretch>
              <a:fillRect/>
            </a:stretch>
          </p:blipFill>
          <p:spPr>
            <a:xfrm>
              <a:off x="5784997" y="2173757"/>
              <a:ext cx="5800724" cy="581024"/>
            </a:xfrm>
            <a:prstGeom prst="rect">
              <a:avLst/>
            </a:prstGeom>
          </p:spPr>
        </p:pic>
      </p:grpSp>
      <p:pic>
        <p:nvPicPr>
          <p:cNvPr id="3" name="Picture 5">
            <a:extLst>
              <a:ext uri="{FF2B5EF4-FFF2-40B4-BE49-F238E27FC236}">
                <a16:creationId xmlns:a16="http://schemas.microsoft.com/office/drawing/2014/main" id="{A6D9BEC0-EC17-21CE-CC8D-BC02D2D78028}"/>
              </a:ext>
            </a:extLst>
          </p:cNvPr>
          <p:cNvPicPr>
            <a:picLocks noChangeAspect="1"/>
          </p:cNvPicPr>
          <p:nvPr/>
        </p:nvPicPr>
        <p:blipFill rotWithShape="1">
          <a:blip r:embed="rId5"/>
          <a:srcRect t="6488" r="-575" b="382"/>
          <a:stretch/>
        </p:blipFill>
        <p:spPr>
          <a:xfrm>
            <a:off x="1930400" y="2969684"/>
            <a:ext cx="1854214" cy="25803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14">
            <a:extLst>
              <a:ext uri="{FF2B5EF4-FFF2-40B4-BE49-F238E27FC236}">
                <a16:creationId xmlns:a16="http://schemas.microsoft.com/office/drawing/2014/main" id="{A5EABD80-10D0-F6D9-6BCD-93EC36B15C2C}"/>
              </a:ext>
            </a:extLst>
          </p:cNvPr>
          <p:cNvPicPr>
            <a:picLocks noChangeAspect="1"/>
          </p:cNvPicPr>
          <p:nvPr/>
        </p:nvPicPr>
        <p:blipFill>
          <a:blip r:embed="rId6"/>
          <a:stretch>
            <a:fillRect/>
          </a:stretch>
        </p:blipFill>
        <p:spPr>
          <a:xfrm rot="5400000">
            <a:off x="8034866" y="3433233"/>
            <a:ext cx="2451100" cy="1748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764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6" descr="Timeline&#10;&#10;Description automatically generated">
            <a:extLst>
              <a:ext uri="{FF2B5EF4-FFF2-40B4-BE49-F238E27FC236}">
                <a16:creationId xmlns:a16="http://schemas.microsoft.com/office/drawing/2014/main" id="{EF3C151D-6740-661A-B2ED-93FAD1A08EDA}"/>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5" name="Slide Number Placeholder 4">
            <a:extLst>
              <a:ext uri="{FF2B5EF4-FFF2-40B4-BE49-F238E27FC236}">
                <a16:creationId xmlns:a16="http://schemas.microsoft.com/office/drawing/2014/main" id="{E91620B7-CEA6-DE99-A081-7D08E7B24DEC}"/>
              </a:ext>
            </a:extLst>
          </p:cNvPr>
          <p:cNvSpPr>
            <a:spLocks noGrp="1"/>
          </p:cNvSpPr>
          <p:nvPr>
            <p:ph type="sldNum" sz="quarter" idx="12"/>
          </p:nvPr>
        </p:nvSpPr>
        <p:spPr>
          <a:xfrm>
            <a:off x="8610600" y="6356350"/>
            <a:ext cx="2743200" cy="365125"/>
          </a:xfrm>
        </p:spPr>
        <p:txBody>
          <a:bodyPr>
            <a:normAutofit/>
          </a:bodyPr>
          <a:lstStyle/>
          <a:p>
            <a:pPr>
              <a:spcAft>
                <a:spcPts val="600"/>
              </a:spcAft>
            </a:pPr>
            <a:fld id="{77C49429-3C01-2741-B222-95FA9547711D}" type="slidenum">
              <a:rPr lang="en-US">
                <a:solidFill>
                  <a:srgbClr val="FFFFFF"/>
                </a:solidFill>
              </a:rPr>
              <a:pPr>
                <a:spcAft>
                  <a:spcPts val="600"/>
                </a:spcAft>
              </a:pPr>
              <a:t>15</a:t>
            </a:fld>
            <a:endParaRPr lang="en-US">
              <a:solidFill>
                <a:srgbClr val="FFFFFF"/>
              </a:solidFill>
            </a:endParaRPr>
          </a:p>
        </p:txBody>
      </p:sp>
    </p:spTree>
    <p:extLst>
      <p:ext uri="{BB962C8B-B14F-4D97-AF65-F5344CB8AC3E}">
        <p14:creationId xmlns:p14="http://schemas.microsoft.com/office/powerpoint/2010/main" val="868102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3" descr="Timeline&#10;&#10;Description automatically generated">
            <a:extLst>
              <a:ext uri="{FF2B5EF4-FFF2-40B4-BE49-F238E27FC236}">
                <a16:creationId xmlns:a16="http://schemas.microsoft.com/office/drawing/2014/main" id="{847E4A62-2749-3CEB-D95F-5F42291AD6D8}"/>
              </a:ext>
            </a:extLst>
          </p:cNvPr>
          <p:cNvPicPr>
            <a:picLocks noChangeAspect="1"/>
          </p:cNvPicPr>
          <p:nvPr/>
        </p:nvPicPr>
        <p:blipFill rotWithShape="1">
          <a:blip r:embed="rId2"/>
          <a:srcRect b="19"/>
          <a:stretch/>
        </p:blipFill>
        <p:spPr>
          <a:xfrm>
            <a:off x="20" y="1282"/>
            <a:ext cx="12191980" cy="6856718"/>
          </a:xfrm>
          <a:prstGeom prst="rect">
            <a:avLst/>
          </a:prstGeom>
        </p:spPr>
      </p:pic>
      <p:sp>
        <p:nvSpPr>
          <p:cNvPr id="2" name="Slide Number Placeholder 1">
            <a:extLst>
              <a:ext uri="{FF2B5EF4-FFF2-40B4-BE49-F238E27FC236}">
                <a16:creationId xmlns:a16="http://schemas.microsoft.com/office/drawing/2014/main" id="{D7B8B7DA-435E-F96C-7B21-0B76F8DD05E7}"/>
              </a:ext>
            </a:extLst>
          </p:cNvPr>
          <p:cNvSpPr>
            <a:spLocks noGrp="1"/>
          </p:cNvSpPr>
          <p:nvPr>
            <p:ph type="sldNum" sz="quarter" idx="12"/>
          </p:nvPr>
        </p:nvSpPr>
        <p:spPr>
          <a:xfrm>
            <a:off x="8610600" y="6356350"/>
            <a:ext cx="2743200" cy="365125"/>
          </a:xfrm>
        </p:spPr>
        <p:txBody>
          <a:bodyPr>
            <a:normAutofit/>
          </a:bodyPr>
          <a:lstStyle/>
          <a:p>
            <a:pPr>
              <a:spcAft>
                <a:spcPts val="600"/>
              </a:spcAft>
            </a:pPr>
            <a:fld id="{77C49429-3C01-2741-B222-95FA9547711D}" type="slidenum">
              <a:rPr lang="en-US">
                <a:solidFill>
                  <a:srgbClr val="FFFFFF"/>
                </a:solidFill>
              </a:rPr>
              <a:pPr>
                <a:spcAft>
                  <a:spcPts val="600"/>
                </a:spcAft>
              </a:pPr>
              <a:t>16</a:t>
            </a:fld>
            <a:endParaRPr lang="en-US">
              <a:solidFill>
                <a:srgbClr val="FFFFFF"/>
              </a:solidFill>
            </a:endParaRPr>
          </a:p>
        </p:txBody>
      </p:sp>
    </p:spTree>
    <p:extLst>
      <p:ext uri="{BB962C8B-B14F-4D97-AF65-F5344CB8AC3E}">
        <p14:creationId xmlns:p14="http://schemas.microsoft.com/office/powerpoint/2010/main" val="3176249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82650" y="4205324"/>
            <a:ext cx="69850" cy="69849"/>
          </a:xfrm>
          <a:prstGeom prst="rect">
            <a:avLst/>
          </a:prstGeom>
        </p:spPr>
      </p:pic>
      <p:pic>
        <p:nvPicPr>
          <p:cNvPr id="3" name="object 3"/>
          <p:cNvPicPr/>
          <p:nvPr/>
        </p:nvPicPr>
        <p:blipFill>
          <a:blip r:embed="rId3" cstate="print"/>
          <a:stretch>
            <a:fillRect/>
          </a:stretch>
        </p:blipFill>
        <p:spPr>
          <a:xfrm>
            <a:off x="1190625" y="4532349"/>
            <a:ext cx="69850" cy="69849"/>
          </a:xfrm>
          <a:prstGeom prst="rect">
            <a:avLst/>
          </a:prstGeom>
        </p:spPr>
      </p:pic>
      <p:pic>
        <p:nvPicPr>
          <p:cNvPr id="4" name="object 4"/>
          <p:cNvPicPr/>
          <p:nvPr/>
        </p:nvPicPr>
        <p:blipFill>
          <a:blip r:embed="rId2" cstate="print"/>
          <a:stretch>
            <a:fillRect/>
          </a:stretch>
        </p:blipFill>
        <p:spPr>
          <a:xfrm>
            <a:off x="882650" y="5164174"/>
            <a:ext cx="69850" cy="69849"/>
          </a:xfrm>
          <a:prstGeom prst="rect">
            <a:avLst/>
          </a:prstGeom>
        </p:spPr>
      </p:pic>
      <p:pic>
        <p:nvPicPr>
          <p:cNvPr id="5" name="object 5"/>
          <p:cNvPicPr/>
          <p:nvPr/>
        </p:nvPicPr>
        <p:blipFill>
          <a:blip r:embed="rId2" cstate="print"/>
          <a:stretch>
            <a:fillRect/>
          </a:stretch>
        </p:blipFill>
        <p:spPr>
          <a:xfrm>
            <a:off x="882650" y="5500724"/>
            <a:ext cx="69850" cy="69849"/>
          </a:xfrm>
          <a:prstGeom prst="rect">
            <a:avLst/>
          </a:prstGeom>
        </p:spPr>
      </p:pic>
      <p:pic>
        <p:nvPicPr>
          <p:cNvPr id="6" name="object 6"/>
          <p:cNvPicPr/>
          <p:nvPr/>
        </p:nvPicPr>
        <p:blipFill>
          <a:blip r:embed="rId2" cstate="print"/>
          <a:stretch>
            <a:fillRect/>
          </a:stretch>
        </p:blipFill>
        <p:spPr>
          <a:xfrm>
            <a:off x="882650" y="2097372"/>
            <a:ext cx="69850" cy="69849"/>
          </a:xfrm>
          <a:prstGeom prst="rect">
            <a:avLst/>
          </a:prstGeom>
        </p:spPr>
      </p:pic>
      <p:pic>
        <p:nvPicPr>
          <p:cNvPr id="7" name="object 7"/>
          <p:cNvPicPr/>
          <p:nvPr/>
        </p:nvPicPr>
        <p:blipFill>
          <a:blip r:embed="rId2" cstate="print"/>
          <a:stretch>
            <a:fillRect/>
          </a:stretch>
        </p:blipFill>
        <p:spPr>
          <a:xfrm>
            <a:off x="882650" y="2770472"/>
            <a:ext cx="69850" cy="69849"/>
          </a:xfrm>
          <a:prstGeom prst="rect">
            <a:avLst/>
          </a:prstGeom>
        </p:spPr>
      </p:pic>
      <p:sp>
        <p:nvSpPr>
          <p:cNvPr id="8" name="object 8"/>
          <p:cNvSpPr txBox="1"/>
          <p:nvPr/>
        </p:nvSpPr>
        <p:spPr>
          <a:xfrm>
            <a:off x="677334" y="1420089"/>
            <a:ext cx="4111837" cy="4587495"/>
          </a:xfrm>
          <a:prstGeom prst="rect">
            <a:avLst/>
          </a:prstGeom>
        </p:spPr>
        <p:txBody>
          <a:bodyPr vert="horz" wrap="square" lIns="0" tIns="8467" rIns="0" bIns="0" rtlCol="0">
            <a:spAutoFit/>
          </a:bodyPr>
          <a:lstStyle/>
          <a:p>
            <a:pPr marL="8467">
              <a:spcBef>
                <a:spcPts val="67"/>
              </a:spcBef>
            </a:pPr>
            <a:r>
              <a:rPr sz="2000" b="1" spc="60">
                <a:solidFill>
                  <a:srgbClr val="004AAC"/>
                </a:solidFill>
                <a:latin typeface="Century Gothic"/>
                <a:cs typeface="Century Gothic"/>
              </a:rPr>
              <a:t>Housing</a:t>
            </a:r>
            <a:r>
              <a:rPr sz="2000" b="1" spc="23">
                <a:solidFill>
                  <a:srgbClr val="004AAC"/>
                </a:solidFill>
                <a:latin typeface="Century Gothic"/>
                <a:cs typeface="Century Gothic"/>
              </a:rPr>
              <a:t> </a:t>
            </a:r>
            <a:r>
              <a:rPr sz="2000" b="1" spc="-7">
                <a:solidFill>
                  <a:srgbClr val="004AAC"/>
                </a:solidFill>
                <a:latin typeface="Century Gothic"/>
                <a:cs typeface="Century Gothic"/>
              </a:rPr>
              <a:t>Counseling</a:t>
            </a:r>
            <a:endParaRPr sz="2000">
              <a:latin typeface="Century Gothic"/>
              <a:cs typeface="Century Gothic"/>
            </a:endParaRPr>
          </a:p>
          <a:p>
            <a:pPr marL="386946" marR="386523">
              <a:lnSpc>
                <a:spcPct val="132500"/>
              </a:lnSpc>
              <a:spcBef>
                <a:spcPts val="1400"/>
              </a:spcBef>
            </a:pPr>
            <a:r>
              <a:rPr sz="1667" spc="-53">
                <a:solidFill>
                  <a:srgbClr val="004AAC"/>
                </a:solidFill>
                <a:latin typeface="Verdana"/>
                <a:cs typeface="Verdana"/>
              </a:rPr>
              <a:t>Legal</a:t>
            </a:r>
            <a:r>
              <a:rPr sz="1667" spc="-110">
                <a:solidFill>
                  <a:srgbClr val="004AAC"/>
                </a:solidFill>
                <a:latin typeface="Verdana"/>
                <a:cs typeface="Verdana"/>
              </a:rPr>
              <a:t> </a:t>
            </a:r>
            <a:r>
              <a:rPr sz="1667" spc="-93">
                <a:solidFill>
                  <a:srgbClr val="004AAC"/>
                </a:solidFill>
                <a:latin typeface="Verdana"/>
                <a:cs typeface="Verdana"/>
              </a:rPr>
              <a:t>information,</a:t>
            </a:r>
            <a:r>
              <a:rPr sz="1667" spc="-110">
                <a:solidFill>
                  <a:srgbClr val="004AAC"/>
                </a:solidFill>
                <a:latin typeface="Verdana"/>
                <a:cs typeface="Verdana"/>
              </a:rPr>
              <a:t> </a:t>
            </a:r>
            <a:r>
              <a:rPr sz="1667" spc="-100">
                <a:solidFill>
                  <a:srgbClr val="004AAC"/>
                </a:solidFill>
                <a:latin typeface="Verdana"/>
                <a:cs typeface="Verdana"/>
              </a:rPr>
              <a:t>resources,</a:t>
            </a:r>
            <a:r>
              <a:rPr sz="1667" spc="-110">
                <a:solidFill>
                  <a:srgbClr val="004AAC"/>
                </a:solidFill>
                <a:latin typeface="Verdana"/>
                <a:cs typeface="Verdana"/>
              </a:rPr>
              <a:t> </a:t>
            </a:r>
            <a:r>
              <a:rPr sz="1667" spc="-17">
                <a:solidFill>
                  <a:srgbClr val="004AAC"/>
                </a:solidFill>
                <a:latin typeface="Verdana"/>
                <a:cs typeface="Verdana"/>
              </a:rPr>
              <a:t>and </a:t>
            </a:r>
            <a:r>
              <a:rPr sz="1667" spc="-80">
                <a:solidFill>
                  <a:srgbClr val="004AAC"/>
                </a:solidFill>
                <a:latin typeface="Verdana"/>
                <a:cs typeface="Verdana"/>
              </a:rPr>
              <a:t>referrals</a:t>
            </a:r>
            <a:r>
              <a:rPr sz="1667" spc="-133">
                <a:solidFill>
                  <a:srgbClr val="004AAC"/>
                </a:solidFill>
                <a:latin typeface="Verdana"/>
                <a:cs typeface="Verdana"/>
              </a:rPr>
              <a:t> </a:t>
            </a:r>
            <a:r>
              <a:rPr sz="1667" spc="-73">
                <a:solidFill>
                  <a:srgbClr val="004AAC"/>
                </a:solidFill>
                <a:latin typeface="Verdana"/>
                <a:cs typeface="Verdana"/>
              </a:rPr>
              <a:t>for</a:t>
            </a:r>
            <a:r>
              <a:rPr sz="1667" spc="-130">
                <a:solidFill>
                  <a:srgbClr val="004AAC"/>
                </a:solidFill>
                <a:latin typeface="Verdana"/>
                <a:cs typeface="Verdana"/>
              </a:rPr>
              <a:t> </a:t>
            </a:r>
            <a:r>
              <a:rPr sz="1667" spc="-73">
                <a:solidFill>
                  <a:srgbClr val="004AAC"/>
                </a:solidFill>
                <a:latin typeface="Verdana"/>
                <a:cs typeface="Verdana"/>
              </a:rPr>
              <a:t>tenants</a:t>
            </a:r>
            <a:r>
              <a:rPr sz="1667" spc="-133">
                <a:solidFill>
                  <a:srgbClr val="004AAC"/>
                </a:solidFill>
                <a:latin typeface="Verdana"/>
                <a:cs typeface="Verdana"/>
              </a:rPr>
              <a:t> </a:t>
            </a:r>
            <a:r>
              <a:rPr sz="1667" spc="-53">
                <a:solidFill>
                  <a:srgbClr val="004AAC"/>
                </a:solidFill>
                <a:latin typeface="Verdana"/>
                <a:cs typeface="Verdana"/>
              </a:rPr>
              <a:t>and</a:t>
            </a:r>
            <a:r>
              <a:rPr sz="1667" spc="-130">
                <a:solidFill>
                  <a:srgbClr val="004AAC"/>
                </a:solidFill>
                <a:latin typeface="Verdana"/>
                <a:cs typeface="Verdana"/>
              </a:rPr>
              <a:t> </a:t>
            </a:r>
            <a:r>
              <a:rPr sz="1667" spc="-43">
                <a:solidFill>
                  <a:srgbClr val="004AAC"/>
                </a:solidFill>
                <a:latin typeface="Verdana"/>
                <a:cs typeface="Verdana"/>
              </a:rPr>
              <a:t>landlords </a:t>
            </a:r>
            <a:r>
              <a:rPr sz="1667" spc="-63">
                <a:solidFill>
                  <a:srgbClr val="004AAC"/>
                </a:solidFill>
                <a:latin typeface="Verdana"/>
                <a:cs typeface="Verdana"/>
              </a:rPr>
              <a:t>Private</a:t>
            </a:r>
            <a:r>
              <a:rPr sz="1667" spc="-130">
                <a:solidFill>
                  <a:srgbClr val="004AAC"/>
                </a:solidFill>
                <a:latin typeface="Verdana"/>
                <a:cs typeface="Verdana"/>
              </a:rPr>
              <a:t> </a:t>
            </a:r>
            <a:r>
              <a:rPr sz="1667" spc="-53">
                <a:solidFill>
                  <a:srgbClr val="004AAC"/>
                </a:solidFill>
                <a:latin typeface="Verdana"/>
                <a:cs typeface="Verdana"/>
              </a:rPr>
              <a:t>and</a:t>
            </a:r>
            <a:r>
              <a:rPr sz="1667" spc="-130">
                <a:solidFill>
                  <a:srgbClr val="004AAC"/>
                </a:solidFill>
                <a:latin typeface="Verdana"/>
                <a:cs typeface="Verdana"/>
              </a:rPr>
              <a:t> </a:t>
            </a:r>
            <a:r>
              <a:rPr sz="1667" spc="-7">
                <a:solidFill>
                  <a:srgbClr val="004AAC"/>
                </a:solidFill>
                <a:latin typeface="Verdana"/>
                <a:cs typeface="Verdana"/>
              </a:rPr>
              <a:t>confidential</a:t>
            </a:r>
            <a:endParaRPr sz="1667">
              <a:latin typeface="Verdana"/>
              <a:cs typeface="Verdana"/>
            </a:endParaRPr>
          </a:p>
          <a:p>
            <a:pPr>
              <a:lnSpc>
                <a:spcPct val="100000"/>
              </a:lnSpc>
            </a:pPr>
            <a:endParaRPr sz="2067">
              <a:latin typeface="Verdana"/>
              <a:cs typeface="Verdana"/>
            </a:endParaRPr>
          </a:p>
          <a:p>
            <a:pPr>
              <a:spcBef>
                <a:spcPts val="27"/>
              </a:spcBef>
            </a:pPr>
            <a:endParaRPr sz="1900">
              <a:latin typeface="Verdana"/>
              <a:cs typeface="Verdana"/>
            </a:endParaRPr>
          </a:p>
          <a:p>
            <a:pPr marL="8467"/>
            <a:r>
              <a:rPr sz="2000" b="1">
                <a:solidFill>
                  <a:srgbClr val="004AAC"/>
                </a:solidFill>
                <a:latin typeface="Century Gothic"/>
                <a:cs typeface="Century Gothic"/>
              </a:rPr>
              <a:t>Get</a:t>
            </a:r>
            <a:r>
              <a:rPr sz="2000" b="1" spc="-47">
                <a:solidFill>
                  <a:srgbClr val="004AAC"/>
                </a:solidFill>
                <a:latin typeface="Century Gothic"/>
                <a:cs typeface="Century Gothic"/>
              </a:rPr>
              <a:t> </a:t>
            </a:r>
            <a:r>
              <a:rPr sz="2000" b="1" spc="63">
                <a:solidFill>
                  <a:srgbClr val="004AAC"/>
                </a:solidFill>
                <a:latin typeface="Century Gothic"/>
                <a:cs typeface="Century Gothic"/>
              </a:rPr>
              <a:t>in</a:t>
            </a:r>
            <a:r>
              <a:rPr sz="2000" b="1" spc="-47">
                <a:solidFill>
                  <a:srgbClr val="004AAC"/>
                </a:solidFill>
                <a:latin typeface="Century Gothic"/>
                <a:cs typeface="Century Gothic"/>
              </a:rPr>
              <a:t> </a:t>
            </a:r>
            <a:r>
              <a:rPr sz="2000" b="1" spc="-7">
                <a:solidFill>
                  <a:srgbClr val="004AAC"/>
                </a:solidFill>
                <a:latin typeface="Century Gothic"/>
                <a:cs typeface="Century Gothic"/>
              </a:rPr>
              <a:t>touch:</a:t>
            </a:r>
            <a:endParaRPr sz="2000">
              <a:latin typeface="Century Gothic"/>
              <a:cs typeface="Century Gothic"/>
            </a:endParaRPr>
          </a:p>
          <a:p>
            <a:pPr marL="386946">
              <a:spcBef>
                <a:spcPts val="2050"/>
              </a:spcBef>
            </a:pPr>
            <a:r>
              <a:rPr sz="1667" b="1" spc="-7">
                <a:solidFill>
                  <a:srgbClr val="004AAC"/>
                </a:solidFill>
                <a:latin typeface="Century Gothic"/>
                <a:cs typeface="Century Gothic"/>
              </a:rPr>
              <a:t>Hotline:</a:t>
            </a:r>
            <a:r>
              <a:rPr sz="1667" b="1" spc="-20">
                <a:solidFill>
                  <a:srgbClr val="004AAC"/>
                </a:solidFill>
                <a:latin typeface="Century Gothic"/>
                <a:cs typeface="Century Gothic"/>
              </a:rPr>
              <a:t> </a:t>
            </a:r>
            <a:r>
              <a:rPr sz="1667" spc="-70">
                <a:solidFill>
                  <a:srgbClr val="004AAC"/>
                </a:solidFill>
                <a:latin typeface="Verdana"/>
                <a:cs typeface="Verdana"/>
              </a:rPr>
              <a:t>1</a:t>
            </a:r>
            <a:r>
              <a:rPr sz="1667" spc="-150">
                <a:solidFill>
                  <a:srgbClr val="004AAC"/>
                </a:solidFill>
                <a:latin typeface="Verdana"/>
                <a:cs typeface="Verdana"/>
              </a:rPr>
              <a:t> </a:t>
            </a:r>
            <a:r>
              <a:rPr sz="1667" spc="-140">
                <a:solidFill>
                  <a:srgbClr val="004AAC"/>
                </a:solidFill>
                <a:latin typeface="Verdana"/>
                <a:cs typeface="Verdana"/>
              </a:rPr>
              <a:t>(800)</a:t>
            </a:r>
            <a:r>
              <a:rPr sz="1667" spc="-153">
                <a:solidFill>
                  <a:srgbClr val="004AAC"/>
                </a:solidFill>
                <a:latin typeface="Verdana"/>
                <a:cs typeface="Verdana"/>
              </a:rPr>
              <a:t> </a:t>
            </a:r>
            <a:r>
              <a:rPr sz="1667" spc="-67">
                <a:solidFill>
                  <a:srgbClr val="004AAC"/>
                </a:solidFill>
                <a:latin typeface="Verdana"/>
                <a:cs typeface="Verdana"/>
              </a:rPr>
              <a:t>477-</a:t>
            </a:r>
            <a:r>
              <a:rPr sz="1667" spc="-13">
                <a:solidFill>
                  <a:srgbClr val="004AAC"/>
                </a:solidFill>
                <a:latin typeface="Verdana"/>
                <a:cs typeface="Verdana"/>
              </a:rPr>
              <a:t>5977</a:t>
            </a:r>
            <a:endParaRPr sz="1667">
              <a:latin typeface="Verdana"/>
              <a:cs typeface="Verdana"/>
            </a:endParaRPr>
          </a:p>
          <a:p>
            <a:pPr marL="689221" marR="3387">
              <a:lnSpc>
                <a:spcPct val="133200"/>
              </a:lnSpc>
              <a:spcBef>
                <a:spcPts val="20"/>
              </a:spcBef>
            </a:pPr>
            <a:r>
              <a:rPr sz="1533" i="1" spc="-107">
                <a:solidFill>
                  <a:srgbClr val="004AAC"/>
                </a:solidFill>
                <a:latin typeface="Verdana"/>
                <a:cs typeface="Verdana"/>
              </a:rPr>
              <a:t>(if</a:t>
            </a:r>
            <a:r>
              <a:rPr sz="1533" i="1" spc="-113">
                <a:solidFill>
                  <a:srgbClr val="004AAC"/>
                </a:solidFill>
                <a:latin typeface="Verdana"/>
                <a:cs typeface="Verdana"/>
              </a:rPr>
              <a:t> </a:t>
            </a:r>
            <a:r>
              <a:rPr sz="1533" i="1" spc="-73">
                <a:solidFill>
                  <a:srgbClr val="004AAC"/>
                </a:solidFill>
                <a:latin typeface="Verdana"/>
                <a:cs typeface="Verdana"/>
              </a:rPr>
              <a:t>no</a:t>
            </a:r>
            <a:r>
              <a:rPr sz="1533" i="1" spc="-113">
                <a:solidFill>
                  <a:srgbClr val="004AAC"/>
                </a:solidFill>
                <a:latin typeface="Verdana"/>
                <a:cs typeface="Verdana"/>
              </a:rPr>
              <a:t> </a:t>
            </a:r>
            <a:r>
              <a:rPr sz="1533" i="1" spc="-73">
                <a:solidFill>
                  <a:srgbClr val="004AAC"/>
                </a:solidFill>
                <a:latin typeface="Verdana"/>
                <a:cs typeface="Verdana"/>
              </a:rPr>
              <a:t>counselors</a:t>
            </a:r>
            <a:r>
              <a:rPr sz="1533" i="1" spc="-113">
                <a:solidFill>
                  <a:srgbClr val="004AAC"/>
                </a:solidFill>
                <a:latin typeface="Verdana"/>
                <a:cs typeface="Verdana"/>
              </a:rPr>
              <a:t> </a:t>
            </a:r>
            <a:r>
              <a:rPr sz="1533" i="1" spc="-73">
                <a:solidFill>
                  <a:srgbClr val="004AAC"/>
                </a:solidFill>
                <a:latin typeface="Verdana"/>
                <a:cs typeface="Verdana"/>
              </a:rPr>
              <a:t>are</a:t>
            </a:r>
            <a:r>
              <a:rPr sz="1533" i="1" spc="-113">
                <a:solidFill>
                  <a:srgbClr val="004AAC"/>
                </a:solidFill>
                <a:latin typeface="Verdana"/>
                <a:cs typeface="Verdana"/>
              </a:rPr>
              <a:t> </a:t>
            </a:r>
            <a:r>
              <a:rPr sz="1533" i="1" spc="-70">
                <a:solidFill>
                  <a:srgbClr val="004AAC"/>
                </a:solidFill>
                <a:latin typeface="Verdana"/>
                <a:cs typeface="Verdana"/>
              </a:rPr>
              <a:t>available,</a:t>
            </a:r>
            <a:r>
              <a:rPr sz="1533" i="1" spc="-113">
                <a:solidFill>
                  <a:srgbClr val="004AAC"/>
                </a:solidFill>
                <a:latin typeface="Verdana"/>
                <a:cs typeface="Verdana"/>
              </a:rPr>
              <a:t> </a:t>
            </a:r>
            <a:r>
              <a:rPr sz="1533" i="1" spc="-73">
                <a:solidFill>
                  <a:srgbClr val="004AAC"/>
                </a:solidFill>
                <a:latin typeface="Verdana"/>
                <a:cs typeface="Verdana"/>
              </a:rPr>
              <a:t>leave</a:t>
            </a:r>
            <a:r>
              <a:rPr sz="1533" i="1" spc="-113">
                <a:solidFill>
                  <a:srgbClr val="004AAC"/>
                </a:solidFill>
                <a:latin typeface="Verdana"/>
                <a:cs typeface="Verdana"/>
              </a:rPr>
              <a:t> </a:t>
            </a:r>
            <a:r>
              <a:rPr sz="1533" i="1" spc="-33">
                <a:solidFill>
                  <a:srgbClr val="004AAC"/>
                </a:solidFill>
                <a:latin typeface="Verdana"/>
                <a:cs typeface="Verdana"/>
              </a:rPr>
              <a:t>a </a:t>
            </a:r>
            <a:r>
              <a:rPr sz="1533" i="1" spc="-43">
                <a:solidFill>
                  <a:srgbClr val="004AAC"/>
                </a:solidFill>
                <a:latin typeface="Verdana"/>
                <a:cs typeface="Verdana"/>
              </a:rPr>
              <a:t>voicemail!)</a:t>
            </a:r>
            <a:endParaRPr sz="1533">
              <a:latin typeface="Verdana"/>
              <a:cs typeface="Verdana"/>
            </a:endParaRPr>
          </a:p>
          <a:p>
            <a:pPr marL="386946" marR="186276">
              <a:lnSpc>
                <a:spcPts val="2653"/>
              </a:lnSpc>
              <a:spcBef>
                <a:spcPts val="40"/>
              </a:spcBef>
            </a:pPr>
            <a:r>
              <a:rPr sz="1667" b="1" spc="-13">
                <a:solidFill>
                  <a:srgbClr val="004AAC"/>
                </a:solidFill>
                <a:latin typeface="Century Gothic"/>
                <a:cs typeface="Century Gothic"/>
              </a:rPr>
              <a:t>Email:</a:t>
            </a:r>
            <a:r>
              <a:rPr sz="1667" b="1" spc="-80">
                <a:solidFill>
                  <a:srgbClr val="004AAC"/>
                </a:solidFill>
                <a:latin typeface="Century Gothic"/>
                <a:cs typeface="Century Gothic"/>
              </a:rPr>
              <a:t> </a:t>
            </a:r>
            <a:r>
              <a:rPr sz="1667" u="heavy" spc="-80">
                <a:solidFill>
                  <a:srgbClr val="004AAC"/>
                </a:solidFill>
                <a:uFill>
                  <a:solidFill>
                    <a:srgbClr val="004AAC"/>
                  </a:solidFill>
                </a:uFill>
                <a:latin typeface="Verdana"/>
                <a:cs typeface="Verdana"/>
                <a:hlinkClick r:id="rId4"/>
              </a:rPr>
              <a:t>info@housingrightscenter.org</a:t>
            </a:r>
            <a:r>
              <a:rPr sz="1667" spc="-80">
                <a:solidFill>
                  <a:srgbClr val="004AAC"/>
                </a:solidFill>
                <a:latin typeface="Verdana"/>
                <a:cs typeface="Verdana"/>
              </a:rPr>
              <a:t> </a:t>
            </a:r>
            <a:r>
              <a:rPr sz="1667" b="1" spc="-23">
                <a:solidFill>
                  <a:srgbClr val="004AAC"/>
                </a:solidFill>
                <a:latin typeface="Century Gothic"/>
                <a:cs typeface="Century Gothic"/>
              </a:rPr>
              <a:t>Appointments</a:t>
            </a:r>
            <a:r>
              <a:rPr sz="1667" b="1" spc="-37">
                <a:solidFill>
                  <a:srgbClr val="004AAC"/>
                </a:solidFill>
                <a:latin typeface="Century Gothic"/>
                <a:cs typeface="Century Gothic"/>
              </a:rPr>
              <a:t> </a:t>
            </a:r>
            <a:r>
              <a:rPr sz="1667" b="1" spc="-80">
                <a:solidFill>
                  <a:srgbClr val="004AAC"/>
                </a:solidFill>
                <a:latin typeface="Century Gothic"/>
                <a:cs typeface="Century Gothic"/>
              </a:rPr>
              <a:t>(phone</a:t>
            </a:r>
            <a:r>
              <a:rPr sz="1667" b="1" spc="-37">
                <a:solidFill>
                  <a:srgbClr val="004AAC"/>
                </a:solidFill>
                <a:latin typeface="Century Gothic"/>
                <a:cs typeface="Century Gothic"/>
              </a:rPr>
              <a:t> </a:t>
            </a:r>
            <a:r>
              <a:rPr sz="1667" b="1">
                <a:solidFill>
                  <a:srgbClr val="004AAC"/>
                </a:solidFill>
                <a:latin typeface="Century Gothic"/>
                <a:cs typeface="Century Gothic"/>
              </a:rPr>
              <a:t>or</a:t>
            </a:r>
            <a:r>
              <a:rPr sz="1667" b="1" spc="-33">
                <a:solidFill>
                  <a:srgbClr val="004AAC"/>
                </a:solidFill>
                <a:latin typeface="Century Gothic"/>
                <a:cs typeface="Century Gothic"/>
              </a:rPr>
              <a:t> </a:t>
            </a:r>
            <a:r>
              <a:rPr sz="1667" b="1" spc="-7">
                <a:solidFill>
                  <a:srgbClr val="004AAC"/>
                </a:solidFill>
                <a:latin typeface="Century Gothic"/>
                <a:cs typeface="Century Gothic"/>
              </a:rPr>
              <a:t>Zoom): </a:t>
            </a:r>
            <a:r>
              <a:rPr sz="1667" u="heavy" spc="-57">
                <a:solidFill>
                  <a:srgbClr val="004AAC"/>
                </a:solidFill>
                <a:uFill>
                  <a:solidFill>
                    <a:srgbClr val="004AAC"/>
                  </a:solidFill>
                </a:uFill>
                <a:latin typeface="Verdana"/>
                <a:cs typeface="Verdana"/>
                <a:hlinkClick r:id="rId5"/>
              </a:rPr>
              <a:t>www.housin</a:t>
            </a:r>
            <a:r>
              <a:rPr sz="1667" spc="-57">
                <a:solidFill>
                  <a:srgbClr val="004AAC"/>
                </a:solidFill>
                <a:latin typeface="Verdana"/>
                <a:cs typeface="Verdana"/>
                <a:hlinkClick r:id="rId5"/>
              </a:rPr>
              <a:t>g</a:t>
            </a:r>
            <a:r>
              <a:rPr sz="1667" u="heavy" spc="-57">
                <a:solidFill>
                  <a:srgbClr val="004AAC"/>
                </a:solidFill>
                <a:uFill>
                  <a:solidFill>
                    <a:srgbClr val="004AAC"/>
                  </a:solidFill>
                </a:uFill>
                <a:latin typeface="Verdana"/>
                <a:cs typeface="Verdana"/>
                <a:hlinkClick r:id="rId5"/>
              </a:rPr>
              <a:t>rightscenter.org/help</a:t>
            </a:r>
            <a:endParaRPr sz="1667">
              <a:latin typeface="Verdana"/>
              <a:cs typeface="Verdana"/>
            </a:endParaRPr>
          </a:p>
        </p:txBody>
      </p:sp>
      <p:pic>
        <p:nvPicPr>
          <p:cNvPr id="9" name="object 9"/>
          <p:cNvPicPr/>
          <p:nvPr/>
        </p:nvPicPr>
        <p:blipFill>
          <a:blip r:embed="rId2" cstate="print"/>
          <a:stretch>
            <a:fillRect/>
          </a:stretch>
        </p:blipFill>
        <p:spPr>
          <a:xfrm>
            <a:off x="6666616" y="2097372"/>
            <a:ext cx="69850" cy="69849"/>
          </a:xfrm>
          <a:prstGeom prst="rect">
            <a:avLst/>
          </a:prstGeom>
        </p:spPr>
      </p:pic>
      <p:pic>
        <p:nvPicPr>
          <p:cNvPr id="10" name="object 10"/>
          <p:cNvPicPr/>
          <p:nvPr/>
        </p:nvPicPr>
        <p:blipFill>
          <a:blip r:embed="rId2" cstate="print"/>
          <a:stretch>
            <a:fillRect/>
          </a:stretch>
        </p:blipFill>
        <p:spPr>
          <a:xfrm>
            <a:off x="6666616" y="2770472"/>
            <a:ext cx="69850" cy="69849"/>
          </a:xfrm>
          <a:prstGeom prst="rect">
            <a:avLst/>
          </a:prstGeom>
        </p:spPr>
      </p:pic>
      <p:pic>
        <p:nvPicPr>
          <p:cNvPr id="11" name="object 11"/>
          <p:cNvPicPr/>
          <p:nvPr/>
        </p:nvPicPr>
        <p:blipFill>
          <a:blip r:embed="rId2" cstate="print"/>
          <a:stretch>
            <a:fillRect/>
          </a:stretch>
        </p:blipFill>
        <p:spPr>
          <a:xfrm>
            <a:off x="6666616" y="4205324"/>
            <a:ext cx="69850" cy="69849"/>
          </a:xfrm>
          <a:prstGeom prst="rect">
            <a:avLst/>
          </a:prstGeom>
        </p:spPr>
      </p:pic>
      <p:pic>
        <p:nvPicPr>
          <p:cNvPr id="12" name="object 12"/>
          <p:cNvPicPr/>
          <p:nvPr/>
        </p:nvPicPr>
        <p:blipFill>
          <a:blip r:embed="rId3" cstate="print"/>
          <a:stretch>
            <a:fillRect/>
          </a:stretch>
        </p:blipFill>
        <p:spPr>
          <a:xfrm>
            <a:off x="6974591" y="4532349"/>
            <a:ext cx="69850" cy="69849"/>
          </a:xfrm>
          <a:prstGeom prst="rect">
            <a:avLst/>
          </a:prstGeom>
        </p:spPr>
      </p:pic>
      <p:pic>
        <p:nvPicPr>
          <p:cNvPr id="13" name="object 13"/>
          <p:cNvPicPr/>
          <p:nvPr/>
        </p:nvPicPr>
        <p:blipFill>
          <a:blip r:embed="rId2" cstate="print"/>
          <a:stretch>
            <a:fillRect/>
          </a:stretch>
        </p:blipFill>
        <p:spPr>
          <a:xfrm>
            <a:off x="6666616" y="5164174"/>
            <a:ext cx="69850" cy="69849"/>
          </a:xfrm>
          <a:prstGeom prst="rect">
            <a:avLst/>
          </a:prstGeom>
        </p:spPr>
      </p:pic>
      <p:pic>
        <p:nvPicPr>
          <p:cNvPr id="14" name="object 14"/>
          <p:cNvPicPr/>
          <p:nvPr/>
        </p:nvPicPr>
        <p:blipFill>
          <a:blip r:embed="rId2" cstate="print"/>
          <a:stretch>
            <a:fillRect/>
          </a:stretch>
        </p:blipFill>
        <p:spPr>
          <a:xfrm>
            <a:off x="6666616" y="5500724"/>
            <a:ext cx="69850" cy="69849"/>
          </a:xfrm>
          <a:prstGeom prst="rect">
            <a:avLst/>
          </a:prstGeom>
        </p:spPr>
      </p:pic>
      <p:sp>
        <p:nvSpPr>
          <p:cNvPr id="15" name="object 15"/>
          <p:cNvSpPr/>
          <p:nvPr/>
        </p:nvSpPr>
        <p:spPr>
          <a:xfrm>
            <a:off x="5758520" y="6527655"/>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16" name="object 16"/>
          <p:cNvSpPr/>
          <p:nvPr/>
        </p:nvSpPr>
        <p:spPr>
          <a:xfrm>
            <a:off x="5758520" y="6400696"/>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17" name="object 17"/>
          <p:cNvSpPr/>
          <p:nvPr/>
        </p:nvSpPr>
        <p:spPr>
          <a:xfrm>
            <a:off x="5758520" y="6273736"/>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18" name="object 18"/>
          <p:cNvSpPr/>
          <p:nvPr/>
        </p:nvSpPr>
        <p:spPr>
          <a:xfrm>
            <a:off x="5758520" y="6146777"/>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19" name="object 19"/>
          <p:cNvSpPr/>
          <p:nvPr/>
        </p:nvSpPr>
        <p:spPr>
          <a:xfrm>
            <a:off x="5758520" y="6019818"/>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20" name="object 20"/>
          <p:cNvSpPr/>
          <p:nvPr/>
        </p:nvSpPr>
        <p:spPr>
          <a:xfrm>
            <a:off x="5758520" y="5892859"/>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21" name="object 21"/>
          <p:cNvSpPr/>
          <p:nvPr/>
        </p:nvSpPr>
        <p:spPr>
          <a:xfrm>
            <a:off x="5758520" y="5765900"/>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22" name="object 22"/>
          <p:cNvSpPr/>
          <p:nvPr/>
        </p:nvSpPr>
        <p:spPr>
          <a:xfrm>
            <a:off x="5758520" y="5638940"/>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23" name="object 23"/>
          <p:cNvSpPr/>
          <p:nvPr/>
        </p:nvSpPr>
        <p:spPr>
          <a:xfrm>
            <a:off x="5758520" y="5511982"/>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24" name="object 24"/>
          <p:cNvSpPr/>
          <p:nvPr/>
        </p:nvSpPr>
        <p:spPr>
          <a:xfrm>
            <a:off x="5758520" y="5385022"/>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25" name="object 25"/>
          <p:cNvSpPr/>
          <p:nvPr/>
        </p:nvSpPr>
        <p:spPr>
          <a:xfrm>
            <a:off x="5758520" y="5258063"/>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26" name="object 26"/>
          <p:cNvSpPr/>
          <p:nvPr/>
        </p:nvSpPr>
        <p:spPr>
          <a:xfrm>
            <a:off x="5758520" y="5131104"/>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27" name="object 27"/>
          <p:cNvSpPr/>
          <p:nvPr/>
        </p:nvSpPr>
        <p:spPr>
          <a:xfrm>
            <a:off x="5758520" y="5004145"/>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28" name="object 28"/>
          <p:cNvSpPr/>
          <p:nvPr/>
        </p:nvSpPr>
        <p:spPr>
          <a:xfrm>
            <a:off x="5758520" y="4877186"/>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29" name="object 29"/>
          <p:cNvSpPr/>
          <p:nvPr/>
        </p:nvSpPr>
        <p:spPr>
          <a:xfrm>
            <a:off x="5758520" y="4750226"/>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30" name="object 30"/>
          <p:cNvSpPr/>
          <p:nvPr/>
        </p:nvSpPr>
        <p:spPr>
          <a:xfrm>
            <a:off x="5758520" y="4623267"/>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31" name="object 31"/>
          <p:cNvSpPr/>
          <p:nvPr/>
        </p:nvSpPr>
        <p:spPr>
          <a:xfrm>
            <a:off x="5758520" y="4496308"/>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32" name="object 32"/>
          <p:cNvSpPr/>
          <p:nvPr/>
        </p:nvSpPr>
        <p:spPr>
          <a:xfrm>
            <a:off x="5758520" y="4369349"/>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33" name="object 33"/>
          <p:cNvSpPr/>
          <p:nvPr/>
        </p:nvSpPr>
        <p:spPr>
          <a:xfrm>
            <a:off x="5758520" y="4242390"/>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34" name="object 34"/>
          <p:cNvSpPr/>
          <p:nvPr/>
        </p:nvSpPr>
        <p:spPr>
          <a:xfrm>
            <a:off x="5758520" y="4115430"/>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35" name="object 35"/>
          <p:cNvSpPr/>
          <p:nvPr/>
        </p:nvSpPr>
        <p:spPr>
          <a:xfrm>
            <a:off x="5758520" y="3988471"/>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36" name="object 36"/>
          <p:cNvSpPr/>
          <p:nvPr/>
        </p:nvSpPr>
        <p:spPr>
          <a:xfrm>
            <a:off x="5758520" y="3861512"/>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37" name="object 37"/>
          <p:cNvSpPr/>
          <p:nvPr/>
        </p:nvSpPr>
        <p:spPr>
          <a:xfrm>
            <a:off x="5758520" y="3734553"/>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38" name="object 38"/>
          <p:cNvSpPr/>
          <p:nvPr/>
        </p:nvSpPr>
        <p:spPr>
          <a:xfrm>
            <a:off x="5758520" y="3607594"/>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39" name="object 39"/>
          <p:cNvSpPr/>
          <p:nvPr/>
        </p:nvSpPr>
        <p:spPr>
          <a:xfrm>
            <a:off x="5758520" y="3480634"/>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40" name="object 40"/>
          <p:cNvSpPr/>
          <p:nvPr/>
        </p:nvSpPr>
        <p:spPr>
          <a:xfrm>
            <a:off x="5758520" y="3353675"/>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41" name="object 41"/>
          <p:cNvSpPr/>
          <p:nvPr/>
        </p:nvSpPr>
        <p:spPr>
          <a:xfrm>
            <a:off x="5758520" y="3226716"/>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42" name="object 42"/>
          <p:cNvSpPr/>
          <p:nvPr/>
        </p:nvSpPr>
        <p:spPr>
          <a:xfrm>
            <a:off x="5758520" y="3099756"/>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43" name="object 43"/>
          <p:cNvSpPr/>
          <p:nvPr/>
        </p:nvSpPr>
        <p:spPr>
          <a:xfrm>
            <a:off x="5758520" y="2972798"/>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44" name="object 44"/>
          <p:cNvSpPr/>
          <p:nvPr/>
        </p:nvSpPr>
        <p:spPr>
          <a:xfrm>
            <a:off x="5758520" y="2845838"/>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45" name="object 45"/>
          <p:cNvSpPr/>
          <p:nvPr/>
        </p:nvSpPr>
        <p:spPr>
          <a:xfrm>
            <a:off x="5758520" y="2718879"/>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46" name="object 46"/>
          <p:cNvSpPr/>
          <p:nvPr/>
        </p:nvSpPr>
        <p:spPr>
          <a:xfrm>
            <a:off x="5758520" y="2591920"/>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47" name="object 47"/>
          <p:cNvSpPr/>
          <p:nvPr/>
        </p:nvSpPr>
        <p:spPr>
          <a:xfrm>
            <a:off x="5758520" y="2464960"/>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48" name="object 48"/>
          <p:cNvSpPr/>
          <p:nvPr/>
        </p:nvSpPr>
        <p:spPr>
          <a:xfrm>
            <a:off x="5758520" y="2338002"/>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49" name="object 49"/>
          <p:cNvSpPr/>
          <p:nvPr/>
        </p:nvSpPr>
        <p:spPr>
          <a:xfrm>
            <a:off x="5758520" y="2211042"/>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50" name="object 50"/>
          <p:cNvSpPr/>
          <p:nvPr/>
        </p:nvSpPr>
        <p:spPr>
          <a:xfrm>
            <a:off x="5758520" y="2084083"/>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51" name="object 51"/>
          <p:cNvSpPr/>
          <p:nvPr/>
        </p:nvSpPr>
        <p:spPr>
          <a:xfrm>
            <a:off x="5758520" y="1957124"/>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52" name="object 52"/>
          <p:cNvSpPr/>
          <p:nvPr/>
        </p:nvSpPr>
        <p:spPr>
          <a:xfrm>
            <a:off x="5758520" y="1830164"/>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53" name="object 53"/>
          <p:cNvSpPr/>
          <p:nvPr/>
        </p:nvSpPr>
        <p:spPr>
          <a:xfrm>
            <a:off x="5758520" y="1703206"/>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54" name="object 54"/>
          <p:cNvSpPr/>
          <p:nvPr/>
        </p:nvSpPr>
        <p:spPr>
          <a:xfrm>
            <a:off x="5758520" y="1576246"/>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55" name="object 55"/>
          <p:cNvSpPr/>
          <p:nvPr/>
        </p:nvSpPr>
        <p:spPr>
          <a:xfrm>
            <a:off x="5758520" y="1449287"/>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56" name="object 56"/>
          <p:cNvSpPr/>
          <p:nvPr/>
        </p:nvSpPr>
        <p:spPr>
          <a:xfrm>
            <a:off x="5758520" y="1322328"/>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57" name="object 57"/>
          <p:cNvSpPr/>
          <p:nvPr/>
        </p:nvSpPr>
        <p:spPr>
          <a:xfrm>
            <a:off x="5758520" y="1195368"/>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58" name="object 58"/>
          <p:cNvSpPr/>
          <p:nvPr/>
        </p:nvSpPr>
        <p:spPr>
          <a:xfrm>
            <a:off x="5758520" y="1068410"/>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59" name="object 59"/>
          <p:cNvSpPr/>
          <p:nvPr/>
        </p:nvSpPr>
        <p:spPr>
          <a:xfrm>
            <a:off x="5758520" y="941450"/>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60" name="object 60"/>
          <p:cNvSpPr/>
          <p:nvPr/>
        </p:nvSpPr>
        <p:spPr>
          <a:xfrm>
            <a:off x="5758520" y="814491"/>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61" name="object 61"/>
          <p:cNvSpPr/>
          <p:nvPr/>
        </p:nvSpPr>
        <p:spPr>
          <a:xfrm>
            <a:off x="5758520" y="687532"/>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62" name="object 62"/>
          <p:cNvSpPr/>
          <p:nvPr/>
        </p:nvSpPr>
        <p:spPr>
          <a:xfrm>
            <a:off x="5758520" y="560572"/>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63" name="object 63"/>
          <p:cNvSpPr/>
          <p:nvPr/>
        </p:nvSpPr>
        <p:spPr>
          <a:xfrm>
            <a:off x="5758520" y="433614"/>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64" name="object 64"/>
          <p:cNvSpPr/>
          <p:nvPr/>
        </p:nvSpPr>
        <p:spPr>
          <a:xfrm>
            <a:off x="5758520" y="306654"/>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sp>
        <p:nvSpPr>
          <p:cNvPr id="65" name="object 65"/>
          <p:cNvSpPr/>
          <p:nvPr/>
        </p:nvSpPr>
        <p:spPr>
          <a:xfrm>
            <a:off x="5758520" y="179695"/>
            <a:ext cx="31750" cy="95250"/>
          </a:xfrm>
          <a:custGeom>
            <a:avLst/>
            <a:gdLst/>
            <a:ahLst/>
            <a:cxnLst/>
            <a:rect l="l" t="t" r="r" b="b"/>
            <a:pathLst>
              <a:path w="47625" h="142875">
                <a:moveTo>
                  <a:pt x="47624" y="0"/>
                </a:moveTo>
                <a:lnTo>
                  <a:pt x="47624" y="142829"/>
                </a:lnTo>
                <a:lnTo>
                  <a:pt x="0" y="142829"/>
                </a:lnTo>
                <a:lnTo>
                  <a:pt x="0" y="0"/>
                </a:lnTo>
                <a:lnTo>
                  <a:pt x="47624" y="0"/>
                </a:lnTo>
                <a:close/>
              </a:path>
            </a:pathLst>
          </a:custGeom>
          <a:solidFill>
            <a:srgbClr val="568ED8"/>
          </a:solidFill>
        </p:spPr>
        <p:txBody>
          <a:bodyPr wrap="square" lIns="0" tIns="0" rIns="0" bIns="0" rtlCol="0"/>
          <a:lstStyle/>
          <a:p>
            <a:endParaRPr/>
          </a:p>
        </p:txBody>
      </p:sp>
      <p:grpSp>
        <p:nvGrpSpPr>
          <p:cNvPr id="66" name="object 66"/>
          <p:cNvGrpSpPr/>
          <p:nvPr/>
        </p:nvGrpSpPr>
        <p:grpSpPr>
          <a:xfrm>
            <a:off x="0" y="6654614"/>
            <a:ext cx="12192000" cy="203623"/>
            <a:chOff x="0" y="9981920"/>
            <a:chExt cx="18288000" cy="305435"/>
          </a:xfrm>
        </p:grpSpPr>
        <p:sp>
          <p:nvSpPr>
            <p:cNvPr id="67" name="object 67"/>
            <p:cNvSpPr/>
            <p:nvPr/>
          </p:nvSpPr>
          <p:spPr>
            <a:xfrm>
              <a:off x="8637780" y="9981920"/>
              <a:ext cx="47625" cy="95885"/>
            </a:xfrm>
            <a:custGeom>
              <a:avLst/>
              <a:gdLst/>
              <a:ahLst/>
              <a:cxnLst/>
              <a:rect l="l" t="t" r="r" b="b"/>
              <a:pathLst>
                <a:path w="47625" h="95884">
                  <a:moveTo>
                    <a:pt x="0" y="95529"/>
                  </a:moveTo>
                  <a:lnTo>
                    <a:pt x="47624" y="95529"/>
                  </a:lnTo>
                  <a:lnTo>
                    <a:pt x="47624" y="0"/>
                  </a:lnTo>
                  <a:lnTo>
                    <a:pt x="0" y="0"/>
                  </a:lnTo>
                  <a:lnTo>
                    <a:pt x="0" y="95529"/>
                  </a:lnTo>
                  <a:close/>
                </a:path>
              </a:pathLst>
            </a:custGeom>
            <a:solidFill>
              <a:srgbClr val="568ED8"/>
            </a:solidFill>
          </p:spPr>
          <p:txBody>
            <a:bodyPr wrap="square" lIns="0" tIns="0" rIns="0" bIns="0" rtlCol="0"/>
            <a:lstStyle/>
            <a:p>
              <a:endParaRPr/>
            </a:p>
          </p:txBody>
        </p:sp>
        <p:sp>
          <p:nvSpPr>
            <p:cNvPr id="68" name="object 68"/>
            <p:cNvSpPr/>
            <p:nvPr/>
          </p:nvSpPr>
          <p:spPr>
            <a:xfrm>
              <a:off x="0" y="10077450"/>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grpSp>
        <p:nvGrpSpPr>
          <p:cNvPr id="69" name="object 69"/>
          <p:cNvGrpSpPr/>
          <p:nvPr/>
        </p:nvGrpSpPr>
        <p:grpSpPr>
          <a:xfrm>
            <a:off x="0" y="1"/>
            <a:ext cx="12192000" cy="148167"/>
            <a:chOff x="0" y="1"/>
            <a:chExt cx="18288000" cy="222250"/>
          </a:xfrm>
        </p:grpSpPr>
        <p:sp>
          <p:nvSpPr>
            <p:cNvPr id="70" name="object 70"/>
            <p:cNvSpPr/>
            <p:nvPr/>
          </p:nvSpPr>
          <p:spPr>
            <a:xfrm>
              <a:off x="8637780" y="209551"/>
              <a:ext cx="47625" cy="12700"/>
            </a:xfrm>
            <a:custGeom>
              <a:avLst/>
              <a:gdLst/>
              <a:ahLst/>
              <a:cxnLst/>
              <a:rect l="l" t="t" r="r" b="b"/>
              <a:pathLst>
                <a:path w="47625" h="12700">
                  <a:moveTo>
                    <a:pt x="0" y="12381"/>
                  </a:moveTo>
                  <a:lnTo>
                    <a:pt x="47624" y="12381"/>
                  </a:lnTo>
                  <a:lnTo>
                    <a:pt x="47624" y="0"/>
                  </a:lnTo>
                  <a:lnTo>
                    <a:pt x="0" y="0"/>
                  </a:lnTo>
                  <a:lnTo>
                    <a:pt x="0" y="12381"/>
                  </a:lnTo>
                  <a:close/>
                </a:path>
              </a:pathLst>
            </a:custGeom>
            <a:solidFill>
              <a:srgbClr val="568ED8"/>
            </a:solidFill>
          </p:spPr>
          <p:txBody>
            <a:bodyPr wrap="square" lIns="0" tIns="0" rIns="0" bIns="0" rtlCol="0"/>
            <a:lstStyle/>
            <a:p>
              <a:endParaRPr/>
            </a:p>
          </p:txBody>
        </p:sp>
        <p:sp>
          <p:nvSpPr>
            <p:cNvPr id="71" name="object 71"/>
            <p:cNvSpPr/>
            <p:nvPr/>
          </p:nvSpPr>
          <p:spPr>
            <a:xfrm>
              <a:off x="0" y="1"/>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sp>
        <p:nvSpPr>
          <p:cNvPr id="72" name="object 72"/>
          <p:cNvSpPr txBox="1">
            <a:spLocks noGrp="1"/>
          </p:cNvSpPr>
          <p:nvPr>
            <p:ph type="title"/>
          </p:nvPr>
        </p:nvSpPr>
        <p:spPr>
          <a:xfrm>
            <a:off x="464256" y="444514"/>
            <a:ext cx="2589671" cy="1239849"/>
          </a:xfrm>
          <a:prstGeom prst="rect">
            <a:avLst/>
          </a:prstGeom>
        </p:spPr>
        <p:txBody>
          <a:bodyPr vert="horz" wrap="square" lIns="0" tIns="8467" rIns="0" bIns="0" rtlCol="0">
            <a:spAutoFit/>
          </a:bodyPr>
          <a:lstStyle/>
          <a:p>
            <a:pPr marL="8467">
              <a:spcBef>
                <a:spcPts val="67"/>
              </a:spcBef>
              <a:tabLst>
                <a:tab pos="3875810" algn="l"/>
              </a:tabLst>
            </a:pPr>
            <a:r>
              <a:t>Free</a:t>
            </a:r>
            <a:r>
              <a:rPr spc="97"/>
              <a:t> </a:t>
            </a:r>
            <a:r>
              <a:rPr spc="-7"/>
              <a:t>Services</a:t>
            </a:r>
            <a:r>
              <a:t>	</a:t>
            </a:r>
          </a:p>
        </p:txBody>
      </p:sp>
      <p:sp>
        <p:nvSpPr>
          <p:cNvPr id="73" name="object 73"/>
          <p:cNvSpPr txBox="1"/>
          <p:nvPr/>
        </p:nvSpPr>
        <p:spPr>
          <a:xfrm>
            <a:off x="6480349" y="666772"/>
            <a:ext cx="5159587" cy="5349307"/>
          </a:xfrm>
          <a:prstGeom prst="rect">
            <a:avLst/>
          </a:prstGeom>
        </p:spPr>
        <p:txBody>
          <a:bodyPr vert="horz" wrap="square" lIns="0" tIns="8467" rIns="0" bIns="0" rtlCol="0" anchor="t">
            <a:spAutoFit/>
          </a:bodyPr>
          <a:lstStyle/>
          <a:p>
            <a:pPr marL="8255">
              <a:spcBef>
                <a:spcPts val="67"/>
              </a:spcBef>
              <a:tabLst>
                <a:tab pos="3875810" algn="l"/>
              </a:tabLst>
            </a:pPr>
            <a:r>
              <a:rPr sz="2667" b="1" u="heavy" spc="47">
                <a:solidFill>
                  <a:srgbClr val="004AAC"/>
                </a:solidFill>
                <a:uFill>
                  <a:solidFill>
                    <a:srgbClr val="FFBD58"/>
                  </a:solidFill>
                </a:uFill>
                <a:latin typeface="Century Gothic"/>
                <a:cs typeface="Century Gothic"/>
              </a:rPr>
              <a:t>Servicios </a:t>
            </a:r>
            <a:r>
              <a:rPr sz="2667" b="1" u="heavy" spc="87">
                <a:solidFill>
                  <a:srgbClr val="004AAC"/>
                </a:solidFill>
                <a:uFill>
                  <a:solidFill>
                    <a:srgbClr val="FFBD58"/>
                  </a:solidFill>
                </a:uFill>
                <a:latin typeface="Century Gothic"/>
                <a:cs typeface="Century Gothic"/>
              </a:rPr>
              <a:t>Gratuitos</a:t>
            </a:r>
            <a:r>
              <a:rPr sz="2667" b="1" u="heavy">
                <a:solidFill>
                  <a:srgbClr val="004AAC"/>
                </a:solidFill>
                <a:uFill>
                  <a:solidFill>
                    <a:srgbClr val="FFBD58"/>
                  </a:solidFill>
                </a:uFill>
                <a:latin typeface="Century Gothic"/>
                <a:cs typeface="Century Gothic"/>
              </a:rPr>
              <a:t>	</a:t>
            </a:r>
            <a:endParaRPr lang="en-US" sz="2667">
              <a:latin typeface="Century Gothic"/>
              <a:cs typeface="Century Gothic"/>
            </a:endParaRPr>
          </a:p>
          <a:p>
            <a:pPr marL="8255">
              <a:spcBef>
                <a:spcPts val="2747"/>
              </a:spcBef>
            </a:pPr>
            <a:r>
              <a:rPr sz="2000" b="1">
                <a:solidFill>
                  <a:srgbClr val="004AAC"/>
                </a:solidFill>
                <a:latin typeface="Century Gothic"/>
                <a:cs typeface="Century Gothic"/>
              </a:rPr>
              <a:t>Consejeria</a:t>
            </a:r>
            <a:r>
              <a:rPr sz="2000" b="1" spc="-93">
                <a:solidFill>
                  <a:srgbClr val="004AAC"/>
                </a:solidFill>
                <a:latin typeface="Century Gothic"/>
                <a:cs typeface="Century Gothic"/>
              </a:rPr>
              <a:t> </a:t>
            </a:r>
            <a:r>
              <a:rPr sz="2000" b="1" spc="-60">
                <a:solidFill>
                  <a:srgbClr val="004AAC"/>
                </a:solidFill>
                <a:latin typeface="Century Gothic"/>
                <a:cs typeface="Century Gothic"/>
              </a:rPr>
              <a:t>de</a:t>
            </a:r>
            <a:r>
              <a:rPr sz="2000" b="1" spc="-80">
                <a:solidFill>
                  <a:srgbClr val="004AAC"/>
                </a:solidFill>
                <a:latin typeface="Century Gothic"/>
                <a:cs typeface="Century Gothic"/>
              </a:rPr>
              <a:t> </a:t>
            </a:r>
            <a:r>
              <a:rPr sz="2000" b="1" spc="-7">
                <a:solidFill>
                  <a:srgbClr val="004AAC"/>
                </a:solidFill>
                <a:latin typeface="Century Gothic"/>
                <a:cs typeface="Century Gothic"/>
              </a:rPr>
              <a:t>Vivienda</a:t>
            </a:r>
            <a:endParaRPr sz="2000">
              <a:latin typeface="Century Gothic"/>
              <a:cs typeface="Century Gothic"/>
            </a:endParaRPr>
          </a:p>
          <a:p>
            <a:pPr marL="367665" marR="353060">
              <a:lnSpc>
                <a:spcPct val="132500"/>
              </a:lnSpc>
              <a:spcBef>
                <a:spcPts val="1383"/>
              </a:spcBef>
            </a:pPr>
            <a:r>
              <a:rPr sz="1667" spc="-97">
                <a:solidFill>
                  <a:srgbClr val="004AAC"/>
                </a:solidFill>
                <a:latin typeface="Verdana"/>
                <a:cs typeface="Verdana"/>
              </a:rPr>
              <a:t>Información</a:t>
            </a:r>
            <a:r>
              <a:rPr sz="1667" spc="-120">
                <a:solidFill>
                  <a:srgbClr val="004AAC"/>
                </a:solidFill>
                <a:latin typeface="Verdana"/>
                <a:cs typeface="Verdana"/>
              </a:rPr>
              <a:t> </a:t>
            </a:r>
            <a:r>
              <a:rPr sz="1667" spc="-90">
                <a:solidFill>
                  <a:srgbClr val="004AAC"/>
                </a:solidFill>
                <a:latin typeface="Verdana"/>
                <a:cs typeface="Verdana"/>
              </a:rPr>
              <a:t>legal,</a:t>
            </a:r>
            <a:r>
              <a:rPr sz="1667" spc="-117">
                <a:solidFill>
                  <a:srgbClr val="004AAC"/>
                </a:solidFill>
                <a:latin typeface="Verdana"/>
                <a:cs typeface="Verdana"/>
              </a:rPr>
              <a:t> </a:t>
            </a:r>
            <a:r>
              <a:rPr sz="1667" spc="-83">
                <a:solidFill>
                  <a:srgbClr val="004AAC"/>
                </a:solidFill>
                <a:latin typeface="Verdana"/>
                <a:cs typeface="Verdana"/>
              </a:rPr>
              <a:t>recursos</a:t>
            </a:r>
            <a:r>
              <a:rPr sz="1667" spc="-117">
                <a:solidFill>
                  <a:srgbClr val="004AAC"/>
                </a:solidFill>
                <a:latin typeface="Verdana"/>
                <a:cs typeface="Verdana"/>
              </a:rPr>
              <a:t> </a:t>
            </a:r>
            <a:r>
              <a:rPr sz="1667" spc="-113">
                <a:solidFill>
                  <a:srgbClr val="004AAC"/>
                </a:solidFill>
                <a:latin typeface="Verdana"/>
                <a:cs typeface="Verdana"/>
              </a:rPr>
              <a:t>y</a:t>
            </a:r>
            <a:r>
              <a:rPr sz="1667" spc="-120">
                <a:solidFill>
                  <a:srgbClr val="004AAC"/>
                </a:solidFill>
                <a:latin typeface="Verdana"/>
                <a:cs typeface="Verdana"/>
              </a:rPr>
              <a:t> </a:t>
            </a:r>
            <a:r>
              <a:rPr sz="1667" spc="-76">
                <a:solidFill>
                  <a:srgbClr val="004AAC"/>
                </a:solidFill>
                <a:latin typeface="Verdana"/>
                <a:cs typeface="Verdana"/>
              </a:rPr>
              <a:t>referencias</a:t>
            </a:r>
            <a:r>
              <a:rPr sz="1667" spc="-117">
                <a:solidFill>
                  <a:srgbClr val="004AAC"/>
                </a:solidFill>
                <a:latin typeface="Verdana"/>
                <a:cs typeface="Verdana"/>
              </a:rPr>
              <a:t> </a:t>
            </a:r>
            <a:r>
              <a:rPr sz="1667" spc="-13">
                <a:solidFill>
                  <a:srgbClr val="004AAC"/>
                </a:solidFill>
                <a:latin typeface="Verdana"/>
                <a:cs typeface="Verdana"/>
              </a:rPr>
              <a:t>para </a:t>
            </a:r>
            <a:r>
              <a:rPr sz="1667" spc="-73">
                <a:solidFill>
                  <a:srgbClr val="004AAC"/>
                </a:solidFill>
                <a:latin typeface="Verdana"/>
                <a:cs typeface="Verdana"/>
              </a:rPr>
              <a:t>inquilinos</a:t>
            </a:r>
            <a:r>
              <a:rPr sz="1667" spc="-127">
                <a:solidFill>
                  <a:srgbClr val="004AAC"/>
                </a:solidFill>
                <a:latin typeface="Verdana"/>
                <a:cs typeface="Verdana"/>
              </a:rPr>
              <a:t> </a:t>
            </a:r>
            <a:r>
              <a:rPr sz="1667" spc="-113">
                <a:solidFill>
                  <a:srgbClr val="004AAC"/>
                </a:solidFill>
                <a:latin typeface="Verdana"/>
                <a:cs typeface="Verdana"/>
              </a:rPr>
              <a:t>y</a:t>
            </a:r>
            <a:r>
              <a:rPr sz="1667" spc="-127">
                <a:solidFill>
                  <a:srgbClr val="004AAC"/>
                </a:solidFill>
                <a:latin typeface="Verdana"/>
                <a:cs typeface="Verdana"/>
              </a:rPr>
              <a:t> </a:t>
            </a:r>
            <a:r>
              <a:rPr sz="1667" spc="-13">
                <a:solidFill>
                  <a:srgbClr val="004AAC"/>
                </a:solidFill>
                <a:latin typeface="Verdana"/>
                <a:cs typeface="Verdana"/>
              </a:rPr>
              <a:t>propietarios</a:t>
            </a:r>
            <a:endParaRPr sz="1667">
              <a:latin typeface="Verdana"/>
              <a:ea typeface="Verdana"/>
              <a:cs typeface="Verdana"/>
            </a:endParaRPr>
          </a:p>
          <a:p>
            <a:pPr marL="367665">
              <a:spcBef>
                <a:spcPts val="650"/>
              </a:spcBef>
            </a:pPr>
            <a:r>
              <a:rPr sz="1667" spc="-53">
                <a:solidFill>
                  <a:srgbClr val="004AAC"/>
                </a:solidFill>
                <a:latin typeface="Verdana"/>
                <a:cs typeface="Verdana"/>
              </a:rPr>
              <a:t>Privado</a:t>
            </a:r>
            <a:r>
              <a:rPr sz="1667" spc="-136">
                <a:solidFill>
                  <a:srgbClr val="004AAC"/>
                </a:solidFill>
                <a:latin typeface="Verdana"/>
                <a:cs typeface="Verdana"/>
              </a:rPr>
              <a:t> </a:t>
            </a:r>
            <a:r>
              <a:rPr sz="1667" spc="-113">
                <a:solidFill>
                  <a:srgbClr val="004AAC"/>
                </a:solidFill>
                <a:latin typeface="Verdana"/>
                <a:cs typeface="Verdana"/>
              </a:rPr>
              <a:t>y</a:t>
            </a:r>
            <a:r>
              <a:rPr sz="1667" spc="-140">
                <a:solidFill>
                  <a:srgbClr val="004AAC"/>
                </a:solidFill>
                <a:latin typeface="Verdana"/>
                <a:cs typeface="Verdana"/>
              </a:rPr>
              <a:t> </a:t>
            </a:r>
            <a:r>
              <a:rPr sz="1667" spc="-7">
                <a:solidFill>
                  <a:srgbClr val="004AAC"/>
                </a:solidFill>
                <a:latin typeface="Verdana"/>
                <a:cs typeface="Verdana"/>
              </a:rPr>
              <a:t>confidencial</a:t>
            </a:r>
            <a:endParaRPr sz="1667">
              <a:latin typeface="Verdana"/>
              <a:ea typeface="Verdana"/>
              <a:cs typeface="Verdana"/>
            </a:endParaRPr>
          </a:p>
          <a:p>
            <a:pPr>
              <a:lnSpc>
                <a:spcPct val="100000"/>
              </a:lnSpc>
            </a:pPr>
            <a:endParaRPr sz="2067">
              <a:latin typeface="Verdana"/>
              <a:cs typeface="Verdana"/>
            </a:endParaRPr>
          </a:p>
          <a:p>
            <a:pPr>
              <a:spcBef>
                <a:spcPts val="27"/>
              </a:spcBef>
            </a:pPr>
            <a:endParaRPr sz="1900">
              <a:latin typeface="Verdana"/>
              <a:cs typeface="Verdana"/>
            </a:endParaRPr>
          </a:p>
          <a:p>
            <a:pPr marL="8255"/>
            <a:r>
              <a:rPr lang="en-US" sz="2000" b="1" spc="-67" err="1">
                <a:solidFill>
                  <a:srgbClr val="004AAC"/>
                </a:solidFill>
                <a:latin typeface="Century Gothic"/>
                <a:cs typeface="Century Gothic"/>
              </a:rPr>
              <a:t>Cómo</a:t>
            </a:r>
            <a:r>
              <a:rPr sz="2000" b="1" spc="-57">
                <a:solidFill>
                  <a:srgbClr val="004AAC"/>
                </a:solidFill>
                <a:latin typeface="Century Gothic"/>
                <a:cs typeface="Century Gothic"/>
              </a:rPr>
              <a:t> </a:t>
            </a:r>
            <a:r>
              <a:rPr lang="en-US" sz="2000" b="1" spc="-57" err="1">
                <a:solidFill>
                  <a:srgbClr val="004AAC"/>
                </a:solidFill>
                <a:latin typeface="Century Gothic"/>
                <a:cs typeface="Century Gothic"/>
              </a:rPr>
              <a:t>comunicarse</a:t>
            </a:r>
            <a:r>
              <a:rPr sz="2000" b="1" spc="-7">
                <a:solidFill>
                  <a:srgbClr val="004AAC"/>
                </a:solidFill>
                <a:latin typeface="Century Gothic"/>
                <a:cs typeface="Century Gothic"/>
              </a:rPr>
              <a:t>:</a:t>
            </a:r>
            <a:endParaRPr sz="2000">
              <a:latin typeface="Century Gothic"/>
              <a:cs typeface="Century Gothic"/>
            </a:endParaRPr>
          </a:p>
          <a:p>
            <a:pPr marL="367665">
              <a:spcBef>
                <a:spcPts val="2050"/>
              </a:spcBef>
            </a:pPr>
            <a:r>
              <a:rPr lang="en-US" sz="1650" b="1">
                <a:solidFill>
                  <a:srgbClr val="004AAC"/>
                </a:solidFill>
                <a:latin typeface="Century Gothic"/>
                <a:cs typeface="Century Gothic"/>
              </a:rPr>
              <a:t>Línea</a:t>
            </a:r>
            <a:r>
              <a:rPr sz="1650" b="1" spc="-93">
                <a:solidFill>
                  <a:srgbClr val="004AAC"/>
                </a:solidFill>
                <a:latin typeface="Century Gothic"/>
                <a:cs typeface="Century Gothic"/>
              </a:rPr>
              <a:t> </a:t>
            </a:r>
            <a:r>
              <a:rPr sz="1650" b="1" spc="-53" err="1">
                <a:solidFill>
                  <a:srgbClr val="004AAC"/>
                </a:solidFill>
                <a:latin typeface="Century Gothic"/>
                <a:cs typeface="Century Gothic"/>
              </a:rPr>
              <a:t>directa</a:t>
            </a:r>
            <a:r>
              <a:rPr sz="1650" b="1" spc="-47">
                <a:solidFill>
                  <a:srgbClr val="004AAC"/>
                </a:solidFill>
                <a:latin typeface="Century Gothic"/>
                <a:cs typeface="Century Gothic"/>
              </a:rPr>
              <a:t> </a:t>
            </a:r>
            <a:r>
              <a:rPr sz="1650" b="1">
                <a:solidFill>
                  <a:srgbClr val="004AAC"/>
                </a:solidFill>
                <a:latin typeface="Century Gothic"/>
                <a:cs typeface="Century Gothic"/>
              </a:rPr>
              <a:t>:</a:t>
            </a:r>
            <a:r>
              <a:rPr sz="1650" b="1" spc="-47">
                <a:solidFill>
                  <a:srgbClr val="004AAC"/>
                </a:solidFill>
                <a:latin typeface="Century Gothic"/>
                <a:cs typeface="Century Gothic"/>
              </a:rPr>
              <a:t> </a:t>
            </a:r>
            <a:r>
              <a:rPr sz="1650" spc="-70">
                <a:solidFill>
                  <a:srgbClr val="004AAC"/>
                </a:solidFill>
                <a:latin typeface="Verdana"/>
                <a:cs typeface="Verdana"/>
              </a:rPr>
              <a:t>1</a:t>
            </a:r>
            <a:r>
              <a:rPr sz="1650" spc="-153">
                <a:solidFill>
                  <a:srgbClr val="004AAC"/>
                </a:solidFill>
                <a:latin typeface="Verdana"/>
                <a:cs typeface="Verdana"/>
              </a:rPr>
              <a:t> </a:t>
            </a:r>
            <a:r>
              <a:rPr sz="1650" spc="-140">
                <a:solidFill>
                  <a:srgbClr val="004AAC"/>
                </a:solidFill>
                <a:latin typeface="Verdana"/>
                <a:cs typeface="Verdana"/>
              </a:rPr>
              <a:t>(800)</a:t>
            </a:r>
            <a:r>
              <a:rPr sz="1650" spc="-153">
                <a:solidFill>
                  <a:srgbClr val="004AAC"/>
                </a:solidFill>
                <a:latin typeface="Verdana"/>
                <a:cs typeface="Verdana"/>
              </a:rPr>
              <a:t> </a:t>
            </a:r>
            <a:r>
              <a:rPr sz="1650" spc="-67">
                <a:solidFill>
                  <a:srgbClr val="004AAC"/>
                </a:solidFill>
                <a:latin typeface="Verdana"/>
                <a:cs typeface="Verdana"/>
              </a:rPr>
              <a:t>477-</a:t>
            </a:r>
            <a:r>
              <a:rPr sz="1650" spc="-13">
                <a:solidFill>
                  <a:srgbClr val="004AAC"/>
                </a:solidFill>
                <a:latin typeface="Verdana"/>
                <a:cs typeface="Verdana"/>
              </a:rPr>
              <a:t>5977</a:t>
            </a:r>
            <a:endParaRPr sz="1650">
              <a:latin typeface="Verdana"/>
              <a:ea typeface="Verdana"/>
              <a:cs typeface="Verdana"/>
            </a:endParaRPr>
          </a:p>
          <a:p>
            <a:pPr marL="669925" marR="104140">
              <a:lnSpc>
                <a:spcPct val="133200"/>
              </a:lnSpc>
              <a:spcBef>
                <a:spcPts val="23"/>
              </a:spcBef>
            </a:pPr>
            <a:r>
              <a:rPr sz="1500" i="1" spc="-130">
                <a:solidFill>
                  <a:srgbClr val="004AAC"/>
                </a:solidFill>
                <a:latin typeface="Verdana"/>
                <a:cs typeface="Verdana"/>
              </a:rPr>
              <a:t>(Si</a:t>
            </a:r>
            <a:r>
              <a:rPr sz="1500" i="1" spc="-113">
                <a:solidFill>
                  <a:srgbClr val="004AAC"/>
                </a:solidFill>
                <a:latin typeface="Verdana"/>
                <a:cs typeface="Verdana"/>
              </a:rPr>
              <a:t> </a:t>
            </a:r>
            <a:r>
              <a:rPr sz="1500" i="1" spc="-76">
                <a:solidFill>
                  <a:srgbClr val="004AAC"/>
                </a:solidFill>
                <a:latin typeface="Verdana"/>
                <a:cs typeface="Verdana"/>
              </a:rPr>
              <a:t>nuestros</a:t>
            </a:r>
            <a:r>
              <a:rPr sz="1500" i="1" spc="-110">
                <a:solidFill>
                  <a:srgbClr val="004AAC"/>
                </a:solidFill>
                <a:latin typeface="Verdana"/>
                <a:cs typeface="Verdana"/>
              </a:rPr>
              <a:t> </a:t>
            </a:r>
            <a:r>
              <a:rPr sz="1500" i="1" spc="-83" err="1">
                <a:solidFill>
                  <a:srgbClr val="004AAC"/>
                </a:solidFill>
                <a:latin typeface="Verdana"/>
                <a:cs typeface="Verdana"/>
              </a:rPr>
              <a:t>consejeros</a:t>
            </a:r>
            <a:r>
              <a:rPr sz="1500" i="1" spc="-110">
                <a:solidFill>
                  <a:srgbClr val="004AAC"/>
                </a:solidFill>
                <a:latin typeface="Verdana"/>
                <a:cs typeface="Verdana"/>
              </a:rPr>
              <a:t> </a:t>
            </a:r>
            <a:r>
              <a:rPr sz="1500" i="1" spc="-73">
                <a:solidFill>
                  <a:srgbClr val="004AAC"/>
                </a:solidFill>
                <a:latin typeface="Verdana"/>
                <a:cs typeface="Verdana"/>
              </a:rPr>
              <a:t>no</a:t>
            </a:r>
            <a:r>
              <a:rPr sz="1500" i="1" spc="-110">
                <a:solidFill>
                  <a:srgbClr val="004AAC"/>
                </a:solidFill>
                <a:latin typeface="Verdana"/>
                <a:cs typeface="Verdana"/>
              </a:rPr>
              <a:t> </a:t>
            </a:r>
            <a:r>
              <a:rPr lang="en-US" sz="1500" i="1" spc="-63" err="1">
                <a:solidFill>
                  <a:srgbClr val="004AAC"/>
                </a:solidFill>
                <a:latin typeface="Verdana"/>
                <a:cs typeface="Verdana"/>
              </a:rPr>
              <a:t>están</a:t>
            </a:r>
            <a:r>
              <a:rPr sz="1500" i="1" spc="-110">
                <a:solidFill>
                  <a:srgbClr val="004AAC"/>
                </a:solidFill>
                <a:latin typeface="Verdana"/>
                <a:cs typeface="Verdana"/>
              </a:rPr>
              <a:t> </a:t>
            </a:r>
            <a:r>
              <a:rPr sz="1500" i="1" spc="-60" err="1">
                <a:solidFill>
                  <a:srgbClr val="004AAC"/>
                </a:solidFill>
                <a:latin typeface="Verdana"/>
                <a:cs typeface="Verdana"/>
              </a:rPr>
              <a:t>disponibles</a:t>
            </a:r>
            <a:r>
              <a:rPr sz="1500" i="1" spc="-110">
                <a:solidFill>
                  <a:srgbClr val="004AAC"/>
                </a:solidFill>
                <a:latin typeface="Verdana"/>
                <a:cs typeface="Verdana"/>
              </a:rPr>
              <a:t> </a:t>
            </a:r>
            <a:r>
              <a:rPr sz="1500" i="1" spc="-43" err="1">
                <a:solidFill>
                  <a:srgbClr val="004AAC"/>
                </a:solidFill>
                <a:latin typeface="Verdana"/>
                <a:cs typeface="Verdana"/>
              </a:rPr>
              <a:t>deje</a:t>
            </a:r>
            <a:r>
              <a:rPr sz="1500" i="1" spc="-43">
                <a:solidFill>
                  <a:srgbClr val="004AAC"/>
                </a:solidFill>
                <a:latin typeface="Verdana"/>
                <a:cs typeface="Verdana"/>
              </a:rPr>
              <a:t> </a:t>
            </a:r>
            <a:r>
              <a:rPr sz="1500" i="1" spc="-70">
                <a:solidFill>
                  <a:srgbClr val="004AAC"/>
                </a:solidFill>
                <a:latin typeface="Verdana"/>
                <a:cs typeface="Verdana"/>
              </a:rPr>
              <a:t>su</a:t>
            </a:r>
            <a:r>
              <a:rPr sz="1500" i="1" spc="-127">
                <a:solidFill>
                  <a:srgbClr val="004AAC"/>
                </a:solidFill>
                <a:latin typeface="Verdana"/>
                <a:cs typeface="Verdana"/>
              </a:rPr>
              <a:t> </a:t>
            </a:r>
            <a:r>
              <a:rPr sz="1500" i="1" spc="-93">
                <a:solidFill>
                  <a:srgbClr val="004AAC"/>
                </a:solidFill>
                <a:latin typeface="Verdana"/>
                <a:cs typeface="Verdana"/>
              </a:rPr>
              <a:t>mensaje</a:t>
            </a:r>
            <a:r>
              <a:rPr sz="1500" i="1" spc="-123">
                <a:solidFill>
                  <a:srgbClr val="004AAC"/>
                </a:solidFill>
                <a:latin typeface="Verdana"/>
                <a:cs typeface="Verdana"/>
              </a:rPr>
              <a:t> </a:t>
            </a:r>
            <a:r>
              <a:rPr sz="1500" i="1" spc="-67">
                <a:solidFill>
                  <a:srgbClr val="004AAC"/>
                </a:solidFill>
                <a:latin typeface="Verdana"/>
                <a:cs typeface="Verdana"/>
              </a:rPr>
              <a:t>de</a:t>
            </a:r>
            <a:r>
              <a:rPr sz="1500" i="1" spc="-123">
                <a:solidFill>
                  <a:srgbClr val="004AAC"/>
                </a:solidFill>
                <a:latin typeface="Verdana"/>
                <a:cs typeface="Verdana"/>
              </a:rPr>
              <a:t> </a:t>
            </a:r>
            <a:r>
              <a:rPr sz="1500" i="1" spc="-13">
                <a:solidFill>
                  <a:srgbClr val="004AAC"/>
                </a:solidFill>
                <a:latin typeface="Verdana"/>
                <a:cs typeface="Verdana"/>
              </a:rPr>
              <a:t>voz)</a:t>
            </a:r>
            <a:endParaRPr sz="1500">
              <a:latin typeface="Verdana"/>
              <a:ea typeface="Verdana"/>
              <a:cs typeface="Verdana"/>
            </a:endParaRPr>
          </a:p>
          <a:p>
            <a:pPr marL="367665" marR="3175">
              <a:lnSpc>
                <a:spcPts val="2653"/>
              </a:lnSpc>
              <a:spcBef>
                <a:spcPts val="37"/>
              </a:spcBef>
            </a:pPr>
            <a:r>
              <a:rPr sz="1650" b="1" spc="-60">
                <a:solidFill>
                  <a:srgbClr val="004AAC"/>
                </a:solidFill>
                <a:latin typeface="Century Gothic"/>
                <a:cs typeface="Century Gothic"/>
              </a:rPr>
              <a:t>Correo</a:t>
            </a:r>
            <a:r>
              <a:rPr sz="1650" b="1" spc="-40">
                <a:solidFill>
                  <a:srgbClr val="004AAC"/>
                </a:solidFill>
                <a:latin typeface="Century Gothic"/>
                <a:cs typeface="Century Gothic"/>
              </a:rPr>
              <a:t> </a:t>
            </a:r>
            <a:r>
              <a:rPr lang="en-US" sz="1650" b="1" spc="-76" err="1">
                <a:solidFill>
                  <a:srgbClr val="004AAC"/>
                </a:solidFill>
                <a:latin typeface="Century Gothic"/>
                <a:cs typeface="Century Gothic"/>
              </a:rPr>
              <a:t>electrónico</a:t>
            </a:r>
            <a:r>
              <a:rPr sz="1650" b="1" spc="-76">
                <a:solidFill>
                  <a:srgbClr val="004AAC"/>
                </a:solidFill>
                <a:latin typeface="Century Gothic"/>
                <a:cs typeface="Century Gothic"/>
              </a:rPr>
              <a:t>:</a:t>
            </a:r>
            <a:r>
              <a:rPr sz="1650" b="1" spc="-40">
                <a:solidFill>
                  <a:srgbClr val="004AAC"/>
                </a:solidFill>
                <a:latin typeface="Century Gothic"/>
                <a:cs typeface="Century Gothic"/>
              </a:rPr>
              <a:t> </a:t>
            </a:r>
            <a:r>
              <a:rPr sz="1650" u="heavy" spc="-73">
                <a:solidFill>
                  <a:srgbClr val="004AAC"/>
                </a:solidFill>
                <a:uFill>
                  <a:solidFill>
                    <a:srgbClr val="004AAC"/>
                  </a:solidFill>
                </a:uFill>
                <a:latin typeface="Verdana"/>
                <a:cs typeface="Verdana"/>
                <a:hlinkClick r:id="rId4"/>
              </a:rPr>
              <a:t>info@housingrightscenter.org</a:t>
            </a:r>
            <a:r>
              <a:rPr sz="1650" spc="-73">
                <a:solidFill>
                  <a:srgbClr val="004AAC"/>
                </a:solidFill>
                <a:latin typeface="Verdana"/>
                <a:cs typeface="Verdana"/>
              </a:rPr>
              <a:t> </a:t>
            </a:r>
            <a:r>
              <a:rPr sz="1650" b="1">
                <a:solidFill>
                  <a:srgbClr val="004AAC"/>
                </a:solidFill>
                <a:latin typeface="Century Gothic"/>
                <a:cs typeface="Century Gothic"/>
              </a:rPr>
              <a:t>Para</a:t>
            </a:r>
            <a:r>
              <a:rPr sz="1650" b="1" spc="-76">
                <a:solidFill>
                  <a:srgbClr val="004AAC"/>
                </a:solidFill>
                <a:latin typeface="Century Gothic"/>
                <a:cs typeface="Century Gothic"/>
              </a:rPr>
              <a:t> </a:t>
            </a:r>
            <a:r>
              <a:rPr sz="1650" b="1" spc="-87">
                <a:solidFill>
                  <a:srgbClr val="004AAC"/>
                </a:solidFill>
                <a:latin typeface="Century Gothic"/>
                <a:cs typeface="Century Gothic"/>
              </a:rPr>
              <a:t>hacer</a:t>
            </a:r>
            <a:r>
              <a:rPr sz="1650" b="1" spc="-30">
                <a:solidFill>
                  <a:srgbClr val="004AAC"/>
                </a:solidFill>
                <a:latin typeface="Century Gothic"/>
                <a:cs typeface="Century Gothic"/>
              </a:rPr>
              <a:t> </a:t>
            </a:r>
            <a:r>
              <a:rPr sz="1650" b="1" spc="-13">
                <a:solidFill>
                  <a:srgbClr val="004AAC"/>
                </a:solidFill>
                <a:latin typeface="Century Gothic"/>
                <a:cs typeface="Century Gothic"/>
              </a:rPr>
              <a:t>citas</a:t>
            </a:r>
            <a:r>
              <a:rPr sz="1650" b="1" spc="-40">
                <a:solidFill>
                  <a:srgbClr val="004AAC"/>
                </a:solidFill>
                <a:latin typeface="Century Gothic"/>
                <a:cs typeface="Century Gothic"/>
              </a:rPr>
              <a:t> </a:t>
            </a:r>
            <a:r>
              <a:rPr sz="1650" b="1" spc="-13">
                <a:solidFill>
                  <a:srgbClr val="004AAC"/>
                </a:solidFill>
                <a:latin typeface="Century Gothic"/>
                <a:cs typeface="Century Gothic"/>
              </a:rPr>
              <a:t>por</a:t>
            </a:r>
            <a:r>
              <a:rPr sz="1650" b="1" spc="-43">
                <a:solidFill>
                  <a:srgbClr val="004AAC"/>
                </a:solidFill>
                <a:latin typeface="Century Gothic"/>
                <a:cs typeface="Century Gothic"/>
              </a:rPr>
              <a:t> </a:t>
            </a:r>
            <a:r>
              <a:rPr sz="1650" b="1" spc="-37" err="1">
                <a:solidFill>
                  <a:srgbClr val="004AAC"/>
                </a:solidFill>
                <a:latin typeface="Century Gothic"/>
                <a:cs typeface="Century Gothic"/>
              </a:rPr>
              <a:t>teléfono</a:t>
            </a:r>
            <a:r>
              <a:rPr sz="1650" b="1" spc="-43">
                <a:solidFill>
                  <a:srgbClr val="004AAC"/>
                </a:solidFill>
                <a:latin typeface="Century Gothic"/>
                <a:cs typeface="Century Gothic"/>
              </a:rPr>
              <a:t> </a:t>
            </a:r>
            <a:r>
              <a:rPr sz="1650" b="1" spc="-113">
                <a:solidFill>
                  <a:srgbClr val="004AAC"/>
                </a:solidFill>
                <a:latin typeface="Century Gothic"/>
                <a:cs typeface="Century Gothic"/>
              </a:rPr>
              <a:t>o</a:t>
            </a:r>
            <a:r>
              <a:rPr sz="1650" b="1" spc="-23">
                <a:solidFill>
                  <a:srgbClr val="004AAC"/>
                </a:solidFill>
                <a:latin typeface="Century Gothic"/>
                <a:cs typeface="Century Gothic"/>
              </a:rPr>
              <a:t> </a:t>
            </a:r>
            <a:r>
              <a:rPr lang="en-US" sz="1650" b="1" spc="-23" err="1">
                <a:solidFill>
                  <a:srgbClr val="004AAC"/>
                </a:solidFill>
                <a:latin typeface="Century Gothic"/>
                <a:cs typeface="Century Gothic"/>
              </a:rPr>
              <a:t>p</a:t>
            </a:r>
            <a:r>
              <a:rPr lang="en-US" sz="1650" b="1" err="1">
                <a:solidFill>
                  <a:srgbClr val="004AAC"/>
                </a:solidFill>
                <a:latin typeface="Century Gothic"/>
                <a:cs typeface="Century Gothic"/>
              </a:rPr>
              <a:t>or</a:t>
            </a:r>
            <a:r>
              <a:rPr sz="1650" b="1" spc="-43">
                <a:solidFill>
                  <a:srgbClr val="004AAC"/>
                </a:solidFill>
                <a:latin typeface="Century Gothic"/>
                <a:cs typeface="Century Gothic"/>
              </a:rPr>
              <a:t> </a:t>
            </a:r>
            <a:r>
              <a:rPr sz="1650" b="1" spc="-7">
                <a:solidFill>
                  <a:srgbClr val="004AAC"/>
                </a:solidFill>
                <a:latin typeface="Century Gothic"/>
                <a:cs typeface="Century Gothic"/>
              </a:rPr>
              <a:t>Zoom: </a:t>
            </a:r>
            <a:r>
              <a:rPr sz="1650" u="heavy" spc="-57">
                <a:solidFill>
                  <a:srgbClr val="004AAC"/>
                </a:solidFill>
                <a:uFill>
                  <a:solidFill>
                    <a:srgbClr val="004AAC"/>
                  </a:solidFill>
                </a:uFill>
                <a:latin typeface="Verdana"/>
                <a:cs typeface="Verdana"/>
                <a:hlinkClick r:id="rId5"/>
              </a:rPr>
              <a:t>www.housin</a:t>
            </a:r>
            <a:r>
              <a:rPr sz="1650" spc="-57">
                <a:solidFill>
                  <a:srgbClr val="004AAC"/>
                </a:solidFill>
                <a:latin typeface="Verdana"/>
                <a:cs typeface="Verdana"/>
                <a:hlinkClick r:id="rId5"/>
              </a:rPr>
              <a:t>g</a:t>
            </a:r>
            <a:r>
              <a:rPr sz="1650" u="heavy" spc="-57">
                <a:solidFill>
                  <a:srgbClr val="004AAC"/>
                </a:solidFill>
                <a:uFill>
                  <a:solidFill>
                    <a:srgbClr val="004AAC"/>
                  </a:solidFill>
                </a:uFill>
                <a:latin typeface="Verdana"/>
                <a:cs typeface="Verdana"/>
                <a:hlinkClick r:id="rId5"/>
              </a:rPr>
              <a:t>rightscenter.org/help</a:t>
            </a:r>
            <a:endParaRPr sz="1650">
              <a:latin typeface="Verdana"/>
              <a:ea typeface="Verdana"/>
              <a:cs typeface="Verdana"/>
            </a:endParaRPr>
          </a:p>
        </p:txBody>
      </p:sp>
      <p:pic>
        <p:nvPicPr>
          <p:cNvPr id="74" name="Picture 74" descr="Table&#10;&#10;Description automatically generated">
            <a:extLst>
              <a:ext uri="{FF2B5EF4-FFF2-40B4-BE49-F238E27FC236}">
                <a16:creationId xmlns:a16="http://schemas.microsoft.com/office/drawing/2014/main" id="{44A41033-6774-31F7-4800-B94709DE2ADB}"/>
              </a:ext>
            </a:extLst>
          </p:cNvPr>
          <p:cNvPicPr>
            <a:picLocks noChangeAspect="1"/>
          </p:cNvPicPr>
          <p:nvPr/>
        </p:nvPicPr>
        <p:blipFill>
          <a:blip r:embed="rId6"/>
          <a:stretch>
            <a:fillRect/>
          </a:stretch>
        </p:blipFill>
        <p:spPr>
          <a:xfrm>
            <a:off x="4233" y="-22042"/>
            <a:ext cx="12183533" cy="6838583"/>
          </a:xfrm>
          <a:prstGeom prst="rect">
            <a:avLst/>
          </a:prstGeom>
        </p:spPr>
      </p:pic>
    </p:spTree>
    <p:extLst>
      <p:ext uri="{BB962C8B-B14F-4D97-AF65-F5344CB8AC3E}">
        <p14:creationId xmlns:p14="http://schemas.microsoft.com/office/powerpoint/2010/main" val="2414371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3600" y="4089386"/>
            <a:ext cx="69850" cy="69849"/>
          </a:xfrm>
          <a:prstGeom prst="rect">
            <a:avLst/>
          </a:prstGeom>
        </p:spPr>
      </p:pic>
      <p:pic>
        <p:nvPicPr>
          <p:cNvPr id="3" name="object 3"/>
          <p:cNvPicPr/>
          <p:nvPr/>
        </p:nvPicPr>
        <p:blipFill>
          <a:blip r:embed="rId3" cstate="print"/>
          <a:stretch>
            <a:fillRect/>
          </a:stretch>
        </p:blipFill>
        <p:spPr>
          <a:xfrm>
            <a:off x="1216025" y="4422761"/>
            <a:ext cx="76200" cy="76199"/>
          </a:xfrm>
          <a:prstGeom prst="rect">
            <a:avLst/>
          </a:prstGeom>
        </p:spPr>
      </p:pic>
      <p:pic>
        <p:nvPicPr>
          <p:cNvPr id="4" name="object 4"/>
          <p:cNvPicPr/>
          <p:nvPr/>
        </p:nvPicPr>
        <p:blipFill>
          <a:blip r:embed="rId4" cstate="print"/>
          <a:stretch>
            <a:fillRect/>
          </a:stretch>
        </p:blipFill>
        <p:spPr>
          <a:xfrm>
            <a:off x="1216025" y="4759311"/>
            <a:ext cx="76200" cy="76199"/>
          </a:xfrm>
          <a:prstGeom prst="rect">
            <a:avLst/>
          </a:prstGeom>
        </p:spPr>
      </p:pic>
      <p:pic>
        <p:nvPicPr>
          <p:cNvPr id="5" name="object 5"/>
          <p:cNvPicPr/>
          <p:nvPr/>
        </p:nvPicPr>
        <p:blipFill>
          <a:blip r:embed="rId4" cstate="print"/>
          <a:stretch>
            <a:fillRect/>
          </a:stretch>
        </p:blipFill>
        <p:spPr>
          <a:xfrm>
            <a:off x="1216025" y="5095861"/>
            <a:ext cx="76200" cy="76199"/>
          </a:xfrm>
          <a:prstGeom prst="rect">
            <a:avLst/>
          </a:prstGeom>
        </p:spPr>
      </p:pic>
      <p:pic>
        <p:nvPicPr>
          <p:cNvPr id="6" name="object 6"/>
          <p:cNvPicPr/>
          <p:nvPr/>
        </p:nvPicPr>
        <p:blipFill>
          <a:blip r:embed="rId2" cstate="print"/>
          <a:stretch>
            <a:fillRect/>
          </a:stretch>
        </p:blipFill>
        <p:spPr>
          <a:xfrm>
            <a:off x="863600" y="5435586"/>
            <a:ext cx="69850" cy="69849"/>
          </a:xfrm>
          <a:prstGeom prst="rect">
            <a:avLst/>
          </a:prstGeom>
        </p:spPr>
      </p:pic>
      <p:pic>
        <p:nvPicPr>
          <p:cNvPr id="7" name="object 7"/>
          <p:cNvPicPr/>
          <p:nvPr/>
        </p:nvPicPr>
        <p:blipFill>
          <a:blip r:embed="rId4" cstate="print"/>
          <a:stretch>
            <a:fillRect/>
          </a:stretch>
        </p:blipFill>
        <p:spPr>
          <a:xfrm>
            <a:off x="1216025" y="5768961"/>
            <a:ext cx="76200" cy="76199"/>
          </a:xfrm>
          <a:prstGeom prst="rect">
            <a:avLst/>
          </a:prstGeom>
        </p:spPr>
      </p:pic>
      <p:pic>
        <p:nvPicPr>
          <p:cNvPr id="8" name="object 8"/>
          <p:cNvPicPr/>
          <p:nvPr/>
        </p:nvPicPr>
        <p:blipFill>
          <a:blip r:embed="rId2" cstate="print"/>
          <a:stretch>
            <a:fillRect/>
          </a:stretch>
        </p:blipFill>
        <p:spPr>
          <a:xfrm>
            <a:off x="863600" y="2339000"/>
            <a:ext cx="69850" cy="69849"/>
          </a:xfrm>
          <a:prstGeom prst="rect">
            <a:avLst/>
          </a:prstGeom>
        </p:spPr>
      </p:pic>
      <p:pic>
        <p:nvPicPr>
          <p:cNvPr id="9" name="object 9"/>
          <p:cNvPicPr/>
          <p:nvPr/>
        </p:nvPicPr>
        <p:blipFill>
          <a:blip r:embed="rId2" cstate="print"/>
          <a:stretch>
            <a:fillRect/>
          </a:stretch>
        </p:blipFill>
        <p:spPr>
          <a:xfrm>
            <a:off x="863600" y="2675550"/>
            <a:ext cx="69850" cy="69849"/>
          </a:xfrm>
          <a:prstGeom prst="rect">
            <a:avLst/>
          </a:prstGeom>
        </p:spPr>
      </p:pic>
      <p:sp>
        <p:nvSpPr>
          <p:cNvPr id="10" name="object 10"/>
          <p:cNvSpPr txBox="1"/>
          <p:nvPr/>
        </p:nvSpPr>
        <p:spPr>
          <a:xfrm>
            <a:off x="677334" y="1409456"/>
            <a:ext cx="4422139" cy="4569350"/>
          </a:xfrm>
          <a:prstGeom prst="rect">
            <a:avLst/>
          </a:prstGeom>
        </p:spPr>
        <p:txBody>
          <a:bodyPr vert="horz" wrap="square" lIns="0" tIns="8467" rIns="0" bIns="0" rtlCol="0">
            <a:spAutoFit/>
          </a:bodyPr>
          <a:lstStyle/>
          <a:p>
            <a:pPr marL="8467" marR="591003">
              <a:spcBef>
                <a:spcPts val="67"/>
              </a:spcBef>
            </a:pPr>
            <a:r>
              <a:rPr sz="2000" b="1" spc="57">
                <a:solidFill>
                  <a:srgbClr val="004AAC"/>
                </a:solidFill>
                <a:latin typeface="Century Gothic"/>
                <a:cs typeface="Century Gothic"/>
              </a:rPr>
              <a:t>Discrimination</a:t>
            </a:r>
            <a:r>
              <a:rPr sz="2000" b="1" spc="27">
                <a:solidFill>
                  <a:srgbClr val="004AAC"/>
                </a:solidFill>
                <a:latin typeface="Century Gothic"/>
                <a:cs typeface="Century Gothic"/>
              </a:rPr>
              <a:t> </a:t>
            </a:r>
            <a:r>
              <a:rPr sz="2000" b="1" spc="47">
                <a:solidFill>
                  <a:srgbClr val="004AAC"/>
                </a:solidFill>
                <a:latin typeface="Century Gothic"/>
                <a:cs typeface="Century Gothic"/>
              </a:rPr>
              <a:t>Investigation</a:t>
            </a:r>
            <a:r>
              <a:rPr sz="2000" b="1" spc="27">
                <a:solidFill>
                  <a:srgbClr val="004AAC"/>
                </a:solidFill>
                <a:latin typeface="Century Gothic"/>
                <a:cs typeface="Century Gothic"/>
              </a:rPr>
              <a:t> </a:t>
            </a:r>
            <a:r>
              <a:rPr sz="2000" b="1" spc="20">
                <a:solidFill>
                  <a:srgbClr val="004AAC"/>
                </a:solidFill>
                <a:latin typeface="Century Gothic"/>
                <a:cs typeface="Century Gothic"/>
              </a:rPr>
              <a:t>&amp; </a:t>
            </a:r>
            <a:r>
              <a:rPr sz="2000" b="1" spc="-7">
                <a:solidFill>
                  <a:srgbClr val="004AAC"/>
                </a:solidFill>
                <a:latin typeface="Century Gothic"/>
                <a:cs typeface="Century Gothic"/>
              </a:rPr>
              <a:t>Enforcement</a:t>
            </a:r>
            <a:endParaRPr sz="2000">
              <a:latin typeface="Century Gothic"/>
              <a:cs typeface="Century Gothic"/>
            </a:endParaRPr>
          </a:p>
          <a:p>
            <a:pPr marL="367895" marR="267560">
              <a:lnSpc>
                <a:spcPct val="132500"/>
              </a:lnSpc>
              <a:spcBef>
                <a:spcPts val="983"/>
              </a:spcBef>
            </a:pPr>
            <a:r>
              <a:rPr sz="1667" spc="-57">
                <a:solidFill>
                  <a:srgbClr val="004AAC"/>
                </a:solidFill>
                <a:latin typeface="Verdana"/>
                <a:cs typeface="Verdana"/>
              </a:rPr>
              <a:t>Reasonable</a:t>
            </a:r>
            <a:r>
              <a:rPr sz="1667" spc="-97">
                <a:solidFill>
                  <a:srgbClr val="004AAC"/>
                </a:solidFill>
                <a:latin typeface="Verdana"/>
                <a:cs typeface="Verdana"/>
              </a:rPr>
              <a:t> </a:t>
            </a:r>
            <a:r>
              <a:rPr sz="1667" spc="-70">
                <a:solidFill>
                  <a:srgbClr val="004AAC"/>
                </a:solidFill>
                <a:latin typeface="Verdana"/>
                <a:cs typeface="Verdana"/>
              </a:rPr>
              <a:t>Accommodation</a:t>
            </a:r>
            <a:r>
              <a:rPr sz="1667" spc="-93">
                <a:solidFill>
                  <a:srgbClr val="004AAC"/>
                </a:solidFill>
                <a:latin typeface="Verdana"/>
                <a:cs typeface="Verdana"/>
              </a:rPr>
              <a:t> </a:t>
            </a:r>
            <a:r>
              <a:rPr sz="1667" spc="-47">
                <a:solidFill>
                  <a:srgbClr val="004AAC"/>
                </a:solidFill>
                <a:latin typeface="Verdana"/>
                <a:cs typeface="Verdana"/>
              </a:rPr>
              <a:t>Requests </a:t>
            </a:r>
            <a:r>
              <a:rPr sz="1667" spc="-80">
                <a:solidFill>
                  <a:srgbClr val="004AAC"/>
                </a:solidFill>
                <a:latin typeface="Verdana"/>
                <a:cs typeface="Verdana"/>
              </a:rPr>
              <a:t>Mediation,</a:t>
            </a:r>
            <a:r>
              <a:rPr sz="1667" spc="-113">
                <a:solidFill>
                  <a:srgbClr val="004AAC"/>
                </a:solidFill>
                <a:latin typeface="Verdana"/>
                <a:cs typeface="Verdana"/>
              </a:rPr>
              <a:t> </a:t>
            </a:r>
            <a:r>
              <a:rPr sz="1667" spc="-23">
                <a:solidFill>
                  <a:srgbClr val="004AAC"/>
                </a:solidFill>
                <a:latin typeface="Verdana"/>
                <a:cs typeface="Verdana"/>
              </a:rPr>
              <a:t>HUD</a:t>
            </a:r>
            <a:r>
              <a:rPr sz="1667" spc="-113">
                <a:solidFill>
                  <a:srgbClr val="004AAC"/>
                </a:solidFill>
                <a:latin typeface="Verdana"/>
                <a:cs typeface="Verdana"/>
              </a:rPr>
              <a:t> </a:t>
            </a:r>
            <a:r>
              <a:rPr sz="1667" spc="-87">
                <a:solidFill>
                  <a:srgbClr val="004AAC"/>
                </a:solidFill>
                <a:latin typeface="Verdana"/>
                <a:cs typeface="Verdana"/>
              </a:rPr>
              <a:t>complaints,</a:t>
            </a:r>
            <a:r>
              <a:rPr sz="1667" spc="-113">
                <a:solidFill>
                  <a:srgbClr val="004AAC"/>
                </a:solidFill>
                <a:latin typeface="Verdana"/>
                <a:cs typeface="Verdana"/>
              </a:rPr>
              <a:t> </a:t>
            </a:r>
            <a:r>
              <a:rPr sz="1667" spc="-7">
                <a:solidFill>
                  <a:srgbClr val="004AAC"/>
                </a:solidFill>
                <a:latin typeface="Verdana"/>
                <a:cs typeface="Verdana"/>
              </a:rPr>
              <a:t>litigation</a:t>
            </a:r>
            <a:endParaRPr sz="1667">
              <a:latin typeface="Verdana"/>
              <a:cs typeface="Verdana"/>
            </a:endParaRPr>
          </a:p>
          <a:p>
            <a:pPr>
              <a:lnSpc>
                <a:spcPct val="100000"/>
              </a:lnSpc>
            </a:pPr>
            <a:endParaRPr sz="2067">
              <a:latin typeface="Verdana"/>
              <a:cs typeface="Verdana"/>
            </a:endParaRPr>
          </a:p>
          <a:p>
            <a:pPr>
              <a:spcBef>
                <a:spcPts val="20"/>
              </a:spcBef>
            </a:pPr>
            <a:endParaRPr sz="2100">
              <a:latin typeface="Verdana"/>
              <a:cs typeface="Verdana"/>
            </a:endParaRPr>
          </a:p>
          <a:p>
            <a:pPr marL="8467"/>
            <a:r>
              <a:rPr sz="2000" b="1">
                <a:solidFill>
                  <a:srgbClr val="004AAC"/>
                </a:solidFill>
                <a:latin typeface="Century Gothic"/>
                <a:cs typeface="Century Gothic"/>
              </a:rPr>
              <a:t>Outreach</a:t>
            </a:r>
            <a:r>
              <a:rPr sz="2000" b="1" spc="-3">
                <a:solidFill>
                  <a:srgbClr val="004AAC"/>
                </a:solidFill>
                <a:latin typeface="Century Gothic"/>
                <a:cs typeface="Century Gothic"/>
              </a:rPr>
              <a:t> </a:t>
            </a:r>
            <a:r>
              <a:rPr sz="2000" b="1" spc="53">
                <a:solidFill>
                  <a:srgbClr val="004AAC"/>
                </a:solidFill>
                <a:latin typeface="Century Gothic"/>
                <a:cs typeface="Century Gothic"/>
              </a:rPr>
              <a:t>&amp;</a:t>
            </a:r>
            <a:r>
              <a:rPr sz="2000" b="1">
                <a:solidFill>
                  <a:srgbClr val="004AAC"/>
                </a:solidFill>
                <a:latin typeface="Century Gothic"/>
                <a:cs typeface="Century Gothic"/>
              </a:rPr>
              <a:t> </a:t>
            </a:r>
            <a:r>
              <a:rPr sz="2000" b="1" spc="-7">
                <a:solidFill>
                  <a:srgbClr val="004AAC"/>
                </a:solidFill>
                <a:latin typeface="Century Gothic"/>
                <a:cs typeface="Century Gothic"/>
              </a:rPr>
              <a:t>Education</a:t>
            </a:r>
            <a:endParaRPr sz="2000">
              <a:latin typeface="Century Gothic"/>
              <a:cs typeface="Century Gothic"/>
            </a:endParaRPr>
          </a:p>
          <a:p>
            <a:pPr marL="727746" marR="469923" indent="-360275">
              <a:lnSpc>
                <a:spcPct val="132500"/>
              </a:lnSpc>
              <a:spcBef>
                <a:spcPts val="1000"/>
              </a:spcBef>
            </a:pPr>
            <a:r>
              <a:rPr sz="1667" spc="-76">
                <a:solidFill>
                  <a:srgbClr val="004AAC"/>
                </a:solidFill>
                <a:latin typeface="Verdana"/>
                <a:cs typeface="Verdana"/>
              </a:rPr>
              <a:t>COVID-</a:t>
            </a:r>
            <a:r>
              <a:rPr sz="1667" spc="-70">
                <a:solidFill>
                  <a:srgbClr val="004AAC"/>
                </a:solidFill>
                <a:latin typeface="Verdana"/>
                <a:cs typeface="Verdana"/>
              </a:rPr>
              <a:t>19</a:t>
            </a:r>
            <a:r>
              <a:rPr sz="1667" spc="-127">
                <a:solidFill>
                  <a:srgbClr val="004AAC"/>
                </a:solidFill>
                <a:latin typeface="Verdana"/>
                <a:cs typeface="Verdana"/>
              </a:rPr>
              <a:t> </a:t>
            </a:r>
            <a:r>
              <a:rPr sz="1667" spc="-60">
                <a:solidFill>
                  <a:srgbClr val="004AAC"/>
                </a:solidFill>
                <a:latin typeface="Verdana"/>
                <a:cs typeface="Verdana"/>
              </a:rPr>
              <a:t>Housing</a:t>
            </a:r>
            <a:r>
              <a:rPr sz="1667" spc="-127">
                <a:solidFill>
                  <a:srgbClr val="004AAC"/>
                </a:solidFill>
                <a:latin typeface="Verdana"/>
                <a:cs typeface="Verdana"/>
              </a:rPr>
              <a:t> </a:t>
            </a:r>
            <a:r>
              <a:rPr sz="1667" spc="-60">
                <a:solidFill>
                  <a:srgbClr val="004AAC"/>
                </a:solidFill>
                <a:latin typeface="Verdana"/>
                <a:cs typeface="Verdana"/>
              </a:rPr>
              <a:t>Rights</a:t>
            </a:r>
            <a:r>
              <a:rPr sz="1667" spc="-127">
                <a:solidFill>
                  <a:srgbClr val="004AAC"/>
                </a:solidFill>
                <a:latin typeface="Verdana"/>
                <a:cs typeface="Verdana"/>
              </a:rPr>
              <a:t> </a:t>
            </a:r>
            <a:r>
              <a:rPr sz="1667" spc="-13">
                <a:solidFill>
                  <a:srgbClr val="004AAC"/>
                </a:solidFill>
                <a:latin typeface="Verdana"/>
                <a:cs typeface="Verdana"/>
              </a:rPr>
              <a:t>Webinars </a:t>
            </a:r>
            <a:r>
              <a:rPr sz="1667" spc="-87">
                <a:solidFill>
                  <a:srgbClr val="004AAC"/>
                </a:solidFill>
                <a:latin typeface="Verdana"/>
                <a:cs typeface="Verdana"/>
              </a:rPr>
              <a:t>Thursdays,</a:t>
            </a:r>
            <a:r>
              <a:rPr sz="1667" spc="-127">
                <a:solidFill>
                  <a:srgbClr val="004AAC"/>
                </a:solidFill>
                <a:latin typeface="Verdana"/>
                <a:cs typeface="Verdana"/>
              </a:rPr>
              <a:t> </a:t>
            </a:r>
            <a:r>
              <a:rPr sz="1667" spc="-97">
                <a:solidFill>
                  <a:srgbClr val="004AAC"/>
                </a:solidFill>
                <a:latin typeface="Verdana"/>
                <a:cs typeface="Verdana"/>
              </a:rPr>
              <a:t>6pm</a:t>
            </a:r>
            <a:r>
              <a:rPr sz="1667" spc="-123">
                <a:solidFill>
                  <a:srgbClr val="004AAC"/>
                </a:solidFill>
                <a:latin typeface="Verdana"/>
                <a:cs typeface="Verdana"/>
              </a:rPr>
              <a:t> </a:t>
            </a:r>
            <a:r>
              <a:rPr sz="1667" spc="-27">
                <a:solidFill>
                  <a:srgbClr val="004AAC"/>
                </a:solidFill>
                <a:latin typeface="Verdana"/>
                <a:cs typeface="Verdana"/>
              </a:rPr>
              <a:t>(Spanish) </a:t>
            </a:r>
            <a:r>
              <a:rPr sz="1667" spc="-87">
                <a:solidFill>
                  <a:srgbClr val="004AAC"/>
                </a:solidFill>
                <a:latin typeface="Verdana"/>
                <a:cs typeface="Verdana"/>
              </a:rPr>
              <a:t>Fridays,</a:t>
            </a:r>
            <a:r>
              <a:rPr sz="1667" spc="-127">
                <a:solidFill>
                  <a:srgbClr val="004AAC"/>
                </a:solidFill>
                <a:latin typeface="Verdana"/>
                <a:cs typeface="Verdana"/>
              </a:rPr>
              <a:t> </a:t>
            </a:r>
            <a:r>
              <a:rPr sz="1667" spc="-97">
                <a:solidFill>
                  <a:srgbClr val="004AAC"/>
                </a:solidFill>
                <a:latin typeface="Verdana"/>
                <a:cs typeface="Verdana"/>
              </a:rPr>
              <a:t>2pm</a:t>
            </a:r>
            <a:r>
              <a:rPr sz="1667" spc="-127">
                <a:solidFill>
                  <a:srgbClr val="004AAC"/>
                </a:solidFill>
                <a:latin typeface="Verdana"/>
                <a:cs typeface="Verdana"/>
              </a:rPr>
              <a:t> </a:t>
            </a:r>
            <a:r>
              <a:rPr sz="1667" spc="-30">
                <a:solidFill>
                  <a:srgbClr val="004AAC"/>
                </a:solidFill>
                <a:latin typeface="Verdana"/>
                <a:cs typeface="Verdana"/>
              </a:rPr>
              <a:t>(English) </a:t>
            </a:r>
            <a:r>
              <a:rPr sz="1667" b="1" u="heavy" spc="-17">
                <a:solidFill>
                  <a:srgbClr val="004AAC"/>
                </a:solidFill>
                <a:uFill>
                  <a:solidFill>
                    <a:srgbClr val="004AAC"/>
                  </a:solidFill>
                </a:uFill>
                <a:latin typeface="Century Gothic"/>
                <a:cs typeface="Century Gothic"/>
              </a:rPr>
              <a:t>housin</a:t>
            </a:r>
            <a:r>
              <a:rPr sz="1667" b="1" spc="-17">
                <a:solidFill>
                  <a:srgbClr val="004AAC"/>
                </a:solidFill>
                <a:latin typeface="Century Gothic"/>
                <a:cs typeface="Century Gothic"/>
              </a:rPr>
              <a:t>g</a:t>
            </a:r>
            <a:r>
              <a:rPr sz="1667" b="1" u="heavy" spc="-17">
                <a:solidFill>
                  <a:srgbClr val="004AAC"/>
                </a:solidFill>
                <a:uFill>
                  <a:solidFill>
                    <a:srgbClr val="004AAC"/>
                  </a:solidFill>
                </a:uFill>
                <a:latin typeface="Century Gothic"/>
                <a:cs typeface="Century Gothic"/>
              </a:rPr>
              <a:t>rightscenter.org/register</a:t>
            </a:r>
            <a:endParaRPr sz="1667">
              <a:latin typeface="Century Gothic"/>
              <a:cs typeface="Century Gothic"/>
            </a:endParaRPr>
          </a:p>
          <a:p>
            <a:pPr marL="367895">
              <a:spcBef>
                <a:spcPts val="650"/>
              </a:spcBef>
            </a:pPr>
            <a:r>
              <a:rPr sz="1667" spc="-76">
                <a:solidFill>
                  <a:srgbClr val="004AAC"/>
                </a:solidFill>
                <a:latin typeface="Verdana"/>
                <a:cs typeface="Verdana"/>
              </a:rPr>
              <a:t>Project</a:t>
            </a:r>
            <a:r>
              <a:rPr sz="1667" spc="-127">
                <a:solidFill>
                  <a:srgbClr val="004AAC"/>
                </a:solidFill>
                <a:latin typeface="Verdana"/>
                <a:cs typeface="Verdana"/>
              </a:rPr>
              <a:t> </a:t>
            </a:r>
            <a:r>
              <a:rPr sz="1667" spc="-33">
                <a:solidFill>
                  <a:srgbClr val="004AAC"/>
                </a:solidFill>
                <a:latin typeface="Verdana"/>
                <a:cs typeface="Verdana"/>
              </a:rPr>
              <a:t>Place</a:t>
            </a:r>
            <a:r>
              <a:rPr sz="1667" spc="-123">
                <a:solidFill>
                  <a:srgbClr val="004AAC"/>
                </a:solidFill>
                <a:latin typeface="Verdana"/>
                <a:cs typeface="Verdana"/>
              </a:rPr>
              <a:t> </a:t>
            </a:r>
            <a:r>
              <a:rPr sz="1667" spc="-63">
                <a:solidFill>
                  <a:srgbClr val="004AAC"/>
                </a:solidFill>
                <a:latin typeface="Verdana"/>
                <a:cs typeface="Verdana"/>
              </a:rPr>
              <a:t>(Affordable</a:t>
            </a:r>
            <a:r>
              <a:rPr sz="1667" spc="-127">
                <a:solidFill>
                  <a:srgbClr val="004AAC"/>
                </a:solidFill>
                <a:latin typeface="Verdana"/>
                <a:cs typeface="Verdana"/>
              </a:rPr>
              <a:t> </a:t>
            </a:r>
            <a:r>
              <a:rPr sz="1667" spc="-63">
                <a:solidFill>
                  <a:srgbClr val="004AAC"/>
                </a:solidFill>
                <a:latin typeface="Verdana"/>
                <a:cs typeface="Verdana"/>
              </a:rPr>
              <a:t>Rental</a:t>
            </a:r>
            <a:r>
              <a:rPr sz="1667" spc="-123">
                <a:solidFill>
                  <a:srgbClr val="004AAC"/>
                </a:solidFill>
                <a:latin typeface="Verdana"/>
                <a:cs typeface="Verdana"/>
              </a:rPr>
              <a:t> </a:t>
            </a:r>
            <a:r>
              <a:rPr sz="1667" spc="-7">
                <a:solidFill>
                  <a:srgbClr val="004AAC"/>
                </a:solidFill>
                <a:latin typeface="Verdana"/>
                <a:cs typeface="Verdana"/>
              </a:rPr>
              <a:t>Listings)</a:t>
            </a:r>
            <a:endParaRPr sz="1667">
              <a:latin typeface="Verdana"/>
              <a:cs typeface="Verdana"/>
            </a:endParaRPr>
          </a:p>
          <a:p>
            <a:pPr marL="727746">
              <a:spcBef>
                <a:spcPts val="650"/>
              </a:spcBef>
            </a:pPr>
            <a:r>
              <a:rPr sz="1667" b="1" u="heavy" spc="-33">
                <a:solidFill>
                  <a:srgbClr val="004AAC"/>
                </a:solidFill>
                <a:uFill>
                  <a:solidFill>
                    <a:srgbClr val="004AAC"/>
                  </a:solidFill>
                </a:uFill>
                <a:latin typeface="Century Gothic"/>
                <a:cs typeface="Century Gothic"/>
              </a:rPr>
              <a:t>housin</a:t>
            </a:r>
            <a:r>
              <a:rPr sz="1667" b="1" spc="-33">
                <a:solidFill>
                  <a:srgbClr val="004AAC"/>
                </a:solidFill>
                <a:latin typeface="Century Gothic"/>
                <a:cs typeface="Century Gothic"/>
              </a:rPr>
              <a:t>g</a:t>
            </a:r>
            <a:r>
              <a:rPr sz="1667" b="1" u="heavy" spc="-33">
                <a:solidFill>
                  <a:srgbClr val="004AAC"/>
                </a:solidFill>
                <a:uFill>
                  <a:solidFill>
                    <a:srgbClr val="004AAC"/>
                  </a:solidFill>
                </a:uFill>
                <a:latin typeface="Century Gothic"/>
                <a:cs typeface="Century Gothic"/>
              </a:rPr>
              <a:t>rightscenter.org/rental-</a:t>
            </a:r>
            <a:r>
              <a:rPr sz="1667" b="1" u="heavy" spc="-7">
                <a:solidFill>
                  <a:srgbClr val="004AAC"/>
                </a:solidFill>
                <a:uFill>
                  <a:solidFill>
                    <a:srgbClr val="004AAC"/>
                  </a:solidFill>
                </a:uFill>
                <a:latin typeface="Century Gothic"/>
                <a:cs typeface="Century Gothic"/>
              </a:rPr>
              <a:t>listing</a:t>
            </a:r>
            <a:endParaRPr sz="1667">
              <a:latin typeface="Century Gothic"/>
              <a:cs typeface="Century Gothic"/>
            </a:endParaRPr>
          </a:p>
        </p:txBody>
      </p:sp>
      <p:pic>
        <p:nvPicPr>
          <p:cNvPr id="11" name="object 11"/>
          <p:cNvPicPr/>
          <p:nvPr/>
        </p:nvPicPr>
        <p:blipFill>
          <a:blip r:embed="rId2" cstate="print"/>
          <a:stretch>
            <a:fillRect/>
          </a:stretch>
        </p:blipFill>
        <p:spPr>
          <a:xfrm>
            <a:off x="6667934" y="2339000"/>
            <a:ext cx="69850" cy="69849"/>
          </a:xfrm>
          <a:prstGeom prst="rect">
            <a:avLst/>
          </a:prstGeom>
        </p:spPr>
      </p:pic>
      <p:pic>
        <p:nvPicPr>
          <p:cNvPr id="12" name="object 12"/>
          <p:cNvPicPr/>
          <p:nvPr/>
        </p:nvPicPr>
        <p:blipFill>
          <a:blip r:embed="rId2" cstate="print"/>
          <a:stretch>
            <a:fillRect/>
          </a:stretch>
        </p:blipFill>
        <p:spPr>
          <a:xfrm>
            <a:off x="6667934" y="2675550"/>
            <a:ext cx="69850" cy="69849"/>
          </a:xfrm>
          <a:prstGeom prst="rect">
            <a:avLst/>
          </a:prstGeom>
        </p:spPr>
      </p:pic>
      <p:pic>
        <p:nvPicPr>
          <p:cNvPr id="13" name="object 13"/>
          <p:cNvPicPr/>
          <p:nvPr/>
        </p:nvPicPr>
        <p:blipFill>
          <a:blip r:embed="rId5" cstate="print"/>
          <a:stretch>
            <a:fillRect/>
          </a:stretch>
        </p:blipFill>
        <p:spPr>
          <a:xfrm>
            <a:off x="6648884" y="4086467"/>
            <a:ext cx="63500" cy="63499"/>
          </a:xfrm>
          <a:prstGeom prst="rect">
            <a:avLst/>
          </a:prstGeom>
        </p:spPr>
      </p:pic>
      <p:pic>
        <p:nvPicPr>
          <p:cNvPr id="14" name="object 14"/>
          <p:cNvPicPr/>
          <p:nvPr/>
        </p:nvPicPr>
        <p:blipFill>
          <a:blip r:embed="rId6" cstate="print"/>
          <a:stretch>
            <a:fillRect/>
          </a:stretch>
        </p:blipFill>
        <p:spPr>
          <a:xfrm>
            <a:off x="6975909" y="4705592"/>
            <a:ext cx="69850" cy="69849"/>
          </a:xfrm>
          <a:prstGeom prst="rect">
            <a:avLst/>
          </a:prstGeom>
        </p:spPr>
      </p:pic>
      <p:pic>
        <p:nvPicPr>
          <p:cNvPr id="15" name="object 15"/>
          <p:cNvPicPr/>
          <p:nvPr/>
        </p:nvPicPr>
        <p:blipFill>
          <a:blip r:embed="rId6" cstate="print"/>
          <a:stretch>
            <a:fillRect/>
          </a:stretch>
        </p:blipFill>
        <p:spPr>
          <a:xfrm>
            <a:off x="6975909" y="5016742"/>
            <a:ext cx="69850" cy="69849"/>
          </a:xfrm>
          <a:prstGeom prst="rect">
            <a:avLst/>
          </a:prstGeom>
        </p:spPr>
      </p:pic>
      <p:pic>
        <p:nvPicPr>
          <p:cNvPr id="16" name="object 16"/>
          <p:cNvPicPr/>
          <p:nvPr/>
        </p:nvPicPr>
        <p:blipFill>
          <a:blip r:embed="rId6" cstate="print"/>
          <a:stretch>
            <a:fillRect/>
          </a:stretch>
        </p:blipFill>
        <p:spPr>
          <a:xfrm>
            <a:off x="6975909" y="5327892"/>
            <a:ext cx="69850" cy="69849"/>
          </a:xfrm>
          <a:prstGeom prst="rect">
            <a:avLst/>
          </a:prstGeom>
        </p:spPr>
      </p:pic>
      <p:pic>
        <p:nvPicPr>
          <p:cNvPr id="17" name="object 17"/>
          <p:cNvPicPr/>
          <p:nvPr/>
        </p:nvPicPr>
        <p:blipFill>
          <a:blip r:embed="rId5" cstate="print"/>
          <a:stretch>
            <a:fillRect/>
          </a:stretch>
        </p:blipFill>
        <p:spPr>
          <a:xfrm>
            <a:off x="6648884" y="5642217"/>
            <a:ext cx="63500" cy="63499"/>
          </a:xfrm>
          <a:prstGeom prst="rect">
            <a:avLst/>
          </a:prstGeom>
        </p:spPr>
      </p:pic>
      <p:pic>
        <p:nvPicPr>
          <p:cNvPr id="18" name="object 18"/>
          <p:cNvPicPr/>
          <p:nvPr/>
        </p:nvPicPr>
        <p:blipFill>
          <a:blip r:embed="rId6" cstate="print"/>
          <a:stretch>
            <a:fillRect/>
          </a:stretch>
        </p:blipFill>
        <p:spPr>
          <a:xfrm>
            <a:off x="6975909" y="5950192"/>
            <a:ext cx="69850" cy="69849"/>
          </a:xfrm>
          <a:prstGeom prst="rect">
            <a:avLst/>
          </a:prstGeom>
        </p:spPr>
      </p:pic>
      <p:sp>
        <p:nvSpPr>
          <p:cNvPr id="19" name="object 19"/>
          <p:cNvSpPr txBox="1"/>
          <p:nvPr/>
        </p:nvSpPr>
        <p:spPr>
          <a:xfrm>
            <a:off x="6481668" y="3419033"/>
            <a:ext cx="4586817" cy="2710828"/>
          </a:xfrm>
          <a:prstGeom prst="rect">
            <a:avLst/>
          </a:prstGeom>
        </p:spPr>
        <p:txBody>
          <a:bodyPr vert="horz" wrap="square" lIns="0" tIns="8467" rIns="0" bIns="0" rtlCol="0" anchor="t">
            <a:spAutoFit/>
          </a:bodyPr>
          <a:lstStyle/>
          <a:p>
            <a:pPr marL="8255">
              <a:spcBef>
                <a:spcPts val="67"/>
              </a:spcBef>
            </a:pPr>
            <a:r>
              <a:rPr sz="2000" b="1" spc="90">
                <a:solidFill>
                  <a:srgbClr val="004AAC"/>
                </a:solidFill>
                <a:latin typeface="Century Gothic"/>
                <a:cs typeface="Century Gothic"/>
              </a:rPr>
              <a:t>Difusión</a:t>
            </a:r>
            <a:r>
              <a:rPr sz="2000" b="1" spc="30">
                <a:solidFill>
                  <a:srgbClr val="004AAC"/>
                </a:solidFill>
                <a:latin typeface="Century Gothic"/>
                <a:cs typeface="Century Gothic"/>
              </a:rPr>
              <a:t> </a:t>
            </a:r>
            <a:r>
              <a:rPr sz="2000" b="1" spc="53">
                <a:solidFill>
                  <a:srgbClr val="004AAC"/>
                </a:solidFill>
                <a:latin typeface="Century Gothic"/>
                <a:cs typeface="Century Gothic"/>
              </a:rPr>
              <a:t>&amp;</a:t>
            </a:r>
            <a:r>
              <a:rPr sz="2000" b="1" spc="33">
                <a:solidFill>
                  <a:srgbClr val="004AAC"/>
                </a:solidFill>
                <a:latin typeface="Century Gothic"/>
                <a:cs typeface="Century Gothic"/>
              </a:rPr>
              <a:t> </a:t>
            </a:r>
            <a:r>
              <a:rPr sz="2000" b="1" spc="-7">
                <a:solidFill>
                  <a:srgbClr val="004AAC"/>
                </a:solidFill>
                <a:latin typeface="Century Gothic"/>
                <a:cs typeface="Century Gothic"/>
              </a:rPr>
              <a:t>Educación</a:t>
            </a:r>
            <a:endParaRPr lang="en-US" sz="2000">
              <a:latin typeface="Century Gothic"/>
              <a:cs typeface="Century Gothic"/>
            </a:endParaRPr>
          </a:p>
          <a:p>
            <a:pPr marL="339090" marR="3175">
              <a:lnSpc>
                <a:spcPct val="133200"/>
              </a:lnSpc>
              <a:spcBef>
                <a:spcPts val="1393"/>
              </a:spcBef>
            </a:pPr>
            <a:r>
              <a:rPr sz="1533" spc="-67">
                <a:solidFill>
                  <a:srgbClr val="004AAC"/>
                </a:solidFill>
                <a:latin typeface="Verdana"/>
                <a:cs typeface="Verdana"/>
              </a:rPr>
              <a:t>Talleres</a:t>
            </a:r>
            <a:r>
              <a:rPr sz="1533" spc="-113">
                <a:solidFill>
                  <a:srgbClr val="004AAC"/>
                </a:solidFill>
                <a:latin typeface="Verdana"/>
                <a:cs typeface="Verdana"/>
              </a:rPr>
              <a:t> </a:t>
            </a:r>
            <a:r>
              <a:rPr sz="1533" spc="-67">
                <a:solidFill>
                  <a:srgbClr val="004AAC"/>
                </a:solidFill>
                <a:latin typeface="Verdana"/>
                <a:cs typeface="Verdana"/>
              </a:rPr>
              <a:t>de</a:t>
            </a:r>
            <a:r>
              <a:rPr sz="1533" spc="-110">
                <a:solidFill>
                  <a:srgbClr val="004AAC"/>
                </a:solidFill>
                <a:latin typeface="Verdana"/>
                <a:cs typeface="Verdana"/>
              </a:rPr>
              <a:t> </a:t>
            </a:r>
            <a:r>
              <a:rPr sz="1533" spc="-63">
                <a:solidFill>
                  <a:srgbClr val="004AAC"/>
                </a:solidFill>
                <a:latin typeface="Verdana"/>
                <a:cs typeface="Verdana"/>
              </a:rPr>
              <a:t>sus</a:t>
            </a:r>
            <a:r>
              <a:rPr sz="1533" spc="-110">
                <a:solidFill>
                  <a:srgbClr val="004AAC"/>
                </a:solidFill>
                <a:latin typeface="Verdana"/>
                <a:cs typeface="Verdana"/>
              </a:rPr>
              <a:t> </a:t>
            </a:r>
            <a:r>
              <a:rPr sz="1533" spc="-73">
                <a:solidFill>
                  <a:srgbClr val="004AAC"/>
                </a:solidFill>
                <a:latin typeface="Verdana"/>
                <a:cs typeface="Verdana"/>
              </a:rPr>
              <a:t>derechos</a:t>
            </a:r>
            <a:r>
              <a:rPr sz="1533" spc="-110">
                <a:solidFill>
                  <a:srgbClr val="004AAC"/>
                </a:solidFill>
                <a:latin typeface="Verdana"/>
                <a:cs typeface="Verdana"/>
              </a:rPr>
              <a:t> </a:t>
            </a:r>
            <a:r>
              <a:rPr sz="1533" spc="-67">
                <a:solidFill>
                  <a:srgbClr val="004AAC"/>
                </a:solidFill>
                <a:latin typeface="Verdana"/>
                <a:cs typeface="Verdana"/>
              </a:rPr>
              <a:t>de</a:t>
            </a:r>
            <a:r>
              <a:rPr sz="1533" spc="-110">
                <a:solidFill>
                  <a:srgbClr val="004AAC"/>
                </a:solidFill>
                <a:latin typeface="Verdana"/>
                <a:cs typeface="Verdana"/>
              </a:rPr>
              <a:t> </a:t>
            </a:r>
            <a:r>
              <a:rPr sz="1533" spc="-73">
                <a:solidFill>
                  <a:srgbClr val="004AAC"/>
                </a:solidFill>
                <a:latin typeface="Verdana"/>
                <a:cs typeface="Verdana"/>
              </a:rPr>
              <a:t>vivienda</a:t>
            </a:r>
            <a:r>
              <a:rPr sz="1533" spc="-110">
                <a:solidFill>
                  <a:srgbClr val="004AAC"/>
                </a:solidFill>
                <a:latin typeface="Verdana"/>
                <a:cs typeface="Verdana"/>
              </a:rPr>
              <a:t> </a:t>
            </a:r>
            <a:r>
              <a:rPr sz="1533" spc="-76">
                <a:solidFill>
                  <a:srgbClr val="004AAC"/>
                </a:solidFill>
                <a:latin typeface="Verdana"/>
                <a:cs typeface="Verdana"/>
              </a:rPr>
              <a:t>durante</a:t>
            </a:r>
            <a:r>
              <a:rPr sz="1533" spc="-110">
                <a:solidFill>
                  <a:srgbClr val="004AAC"/>
                </a:solidFill>
                <a:latin typeface="Verdana"/>
                <a:cs typeface="Verdana"/>
              </a:rPr>
              <a:t> </a:t>
            </a:r>
            <a:r>
              <a:rPr sz="1533" spc="-23">
                <a:solidFill>
                  <a:srgbClr val="004AAC"/>
                </a:solidFill>
                <a:latin typeface="Verdana"/>
                <a:cs typeface="Verdana"/>
              </a:rPr>
              <a:t>el </a:t>
            </a:r>
            <a:r>
              <a:rPr sz="1533" spc="-73">
                <a:solidFill>
                  <a:srgbClr val="004AAC"/>
                </a:solidFill>
                <a:latin typeface="Verdana"/>
                <a:cs typeface="Verdana"/>
              </a:rPr>
              <a:t>coronavirus</a:t>
            </a:r>
            <a:r>
              <a:rPr sz="1533" spc="-60">
                <a:solidFill>
                  <a:srgbClr val="004AAC"/>
                </a:solidFill>
                <a:latin typeface="Verdana"/>
                <a:cs typeface="Verdana"/>
              </a:rPr>
              <a:t> </a:t>
            </a:r>
            <a:r>
              <a:rPr sz="1533" spc="-87">
                <a:solidFill>
                  <a:srgbClr val="004AAC"/>
                </a:solidFill>
                <a:latin typeface="Verdana"/>
                <a:cs typeface="Verdana"/>
              </a:rPr>
              <a:t>(Covid-</a:t>
            </a:r>
            <a:r>
              <a:rPr sz="1533" spc="-17">
                <a:solidFill>
                  <a:srgbClr val="004AAC"/>
                </a:solidFill>
                <a:latin typeface="Verdana"/>
                <a:cs typeface="Verdana"/>
              </a:rPr>
              <a:t>19)</a:t>
            </a:r>
            <a:endParaRPr sz="1533">
              <a:latin typeface="Verdana"/>
              <a:ea typeface="Verdana"/>
              <a:cs typeface="Verdana"/>
            </a:endParaRPr>
          </a:p>
          <a:p>
            <a:pPr marL="669925" marR="990600">
              <a:lnSpc>
                <a:spcPts val="2453"/>
              </a:lnSpc>
              <a:spcBef>
                <a:spcPts val="180"/>
              </a:spcBef>
            </a:pPr>
            <a:r>
              <a:rPr sz="1500" spc="-107">
                <a:solidFill>
                  <a:srgbClr val="004AAC"/>
                </a:solidFill>
                <a:latin typeface="Verdana"/>
                <a:cs typeface="Verdana"/>
              </a:rPr>
              <a:t>Jueves</a:t>
            </a:r>
            <a:r>
              <a:rPr sz="1500" spc="-123">
                <a:solidFill>
                  <a:srgbClr val="004AAC"/>
                </a:solidFill>
                <a:latin typeface="Verdana"/>
                <a:cs typeface="Verdana"/>
              </a:rPr>
              <a:t> </a:t>
            </a:r>
            <a:r>
              <a:rPr sz="1500" spc="-13">
                <a:solidFill>
                  <a:srgbClr val="004AAC"/>
                </a:solidFill>
                <a:latin typeface="Verdana"/>
                <a:cs typeface="Verdana"/>
              </a:rPr>
              <a:t>a</a:t>
            </a:r>
            <a:r>
              <a:rPr sz="1500" spc="-120">
                <a:solidFill>
                  <a:srgbClr val="004AAC"/>
                </a:solidFill>
                <a:latin typeface="Verdana"/>
                <a:cs typeface="Verdana"/>
              </a:rPr>
              <a:t> </a:t>
            </a:r>
            <a:r>
              <a:rPr sz="1500" spc="-43">
                <a:solidFill>
                  <a:srgbClr val="004AAC"/>
                </a:solidFill>
                <a:latin typeface="Verdana"/>
                <a:cs typeface="Verdana"/>
              </a:rPr>
              <a:t>las</a:t>
            </a:r>
            <a:r>
              <a:rPr sz="1500" spc="-123">
                <a:solidFill>
                  <a:srgbClr val="004AAC"/>
                </a:solidFill>
                <a:latin typeface="Verdana"/>
                <a:cs typeface="Verdana"/>
              </a:rPr>
              <a:t> </a:t>
            </a:r>
            <a:r>
              <a:rPr sz="1500" spc="-90">
                <a:solidFill>
                  <a:srgbClr val="004AAC"/>
                </a:solidFill>
                <a:latin typeface="Verdana"/>
                <a:cs typeface="Verdana"/>
              </a:rPr>
              <a:t>6pm</a:t>
            </a:r>
            <a:r>
              <a:rPr sz="1500" spc="-120">
                <a:solidFill>
                  <a:srgbClr val="004AAC"/>
                </a:solidFill>
                <a:latin typeface="Verdana"/>
                <a:cs typeface="Verdana"/>
              </a:rPr>
              <a:t> </a:t>
            </a:r>
            <a:r>
              <a:rPr sz="1500" spc="-13">
                <a:solidFill>
                  <a:srgbClr val="004AAC"/>
                </a:solidFill>
                <a:latin typeface="Verdana"/>
                <a:cs typeface="Verdana"/>
              </a:rPr>
              <a:t>(</a:t>
            </a:r>
            <a:r>
              <a:rPr lang="en-US" sz="1500" spc="-13" err="1">
                <a:solidFill>
                  <a:srgbClr val="004AAC"/>
                </a:solidFill>
                <a:latin typeface="Verdana"/>
                <a:cs typeface="Verdana"/>
              </a:rPr>
              <a:t>español</a:t>
            </a:r>
            <a:r>
              <a:rPr sz="1500" spc="-13">
                <a:solidFill>
                  <a:srgbClr val="004AAC"/>
                </a:solidFill>
                <a:latin typeface="Verdana"/>
                <a:cs typeface="Verdana"/>
              </a:rPr>
              <a:t>) </a:t>
            </a:r>
            <a:r>
              <a:rPr sz="1500" spc="-70">
                <a:solidFill>
                  <a:srgbClr val="004AAC"/>
                </a:solidFill>
                <a:latin typeface="Verdana"/>
                <a:cs typeface="Verdana"/>
              </a:rPr>
              <a:t>Viernes</a:t>
            </a:r>
            <a:r>
              <a:rPr sz="1500" spc="-123">
                <a:solidFill>
                  <a:srgbClr val="004AAC"/>
                </a:solidFill>
                <a:latin typeface="Verdana"/>
                <a:cs typeface="Verdana"/>
              </a:rPr>
              <a:t> </a:t>
            </a:r>
            <a:r>
              <a:rPr sz="1500" spc="-13">
                <a:solidFill>
                  <a:srgbClr val="004AAC"/>
                </a:solidFill>
                <a:latin typeface="Verdana"/>
                <a:cs typeface="Verdana"/>
              </a:rPr>
              <a:t>a</a:t>
            </a:r>
            <a:r>
              <a:rPr sz="1500" spc="-123">
                <a:solidFill>
                  <a:srgbClr val="004AAC"/>
                </a:solidFill>
                <a:latin typeface="Verdana"/>
                <a:cs typeface="Verdana"/>
              </a:rPr>
              <a:t> </a:t>
            </a:r>
            <a:r>
              <a:rPr sz="1500" spc="-43">
                <a:solidFill>
                  <a:srgbClr val="004AAC"/>
                </a:solidFill>
                <a:latin typeface="Verdana"/>
                <a:cs typeface="Verdana"/>
              </a:rPr>
              <a:t>las</a:t>
            </a:r>
            <a:r>
              <a:rPr sz="1500" spc="-120">
                <a:solidFill>
                  <a:srgbClr val="004AAC"/>
                </a:solidFill>
                <a:latin typeface="Verdana"/>
                <a:cs typeface="Verdana"/>
              </a:rPr>
              <a:t> </a:t>
            </a:r>
            <a:r>
              <a:rPr sz="1500" spc="-90">
                <a:solidFill>
                  <a:srgbClr val="004AAC"/>
                </a:solidFill>
                <a:latin typeface="Verdana"/>
                <a:cs typeface="Verdana"/>
              </a:rPr>
              <a:t>2pm</a:t>
            </a:r>
            <a:r>
              <a:rPr sz="1500" spc="-123">
                <a:solidFill>
                  <a:srgbClr val="004AAC"/>
                </a:solidFill>
                <a:latin typeface="Verdana"/>
                <a:cs typeface="Verdana"/>
              </a:rPr>
              <a:t> </a:t>
            </a:r>
            <a:r>
              <a:rPr sz="1500" spc="-40">
                <a:solidFill>
                  <a:srgbClr val="004AAC"/>
                </a:solidFill>
                <a:latin typeface="Verdana"/>
                <a:cs typeface="Verdana"/>
              </a:rPr>
              <a:t>(</a:t>
            </a:r>
            <a:r>
              <a:rPr lang="en-US" sz="1500" spc="-40" err="1">
                <a:solidFill>
                  <a:srgbClr val="004AAC"/>
                </a:solidFill>
                <a:latin typeface="Verdana"/>
                <a:cs typeface="Verdana"/>
              </a:rPr>
              <a:t>inglés</a:t>
            </a:r>
            <a:r>
              <a:rPr sz="1500" spc="-40">
                <a:solidFill>
                  <a:srgbClr val="004AAC"/>
                </a:solidFill>
                <a:latin typeface="Verdana"/>
                <a:cs typeface="Verdana"/>
              </a:rPr>
              <a:t>) </a:t>
            </a:r>
            <a:r>
              <a:rPr sz="1500" b="1" u="heavy" spc="-20">
                <a:solidFill>
                  <a:srgbClr val="004AAC"/>
                </a:solidFill>
                <a:uFill>
                  <a:solidFill>
                    <a:srgbClr val="004AAC"/>
                  </a:solidFill>
                </a:uFill>
                <a:latin typeface="Century Gothic"/>
                <a:cs typeface="Century Gothic"/>
              </a:rPr>
              <a:t>housin</a:t>
            </a:r>
            <a:r>
              <a:rPr sz="1500" b="1" spc="-20">
                <a:solidFill>
                  <a:srgbClr val="004AAC"/>
                </a:solidFill>
                <a:latin typeface="Century Gothic"/>
                <a:cs typeface="Century Gothic"/>
              </a:rPr>
              <a:t>g</a:t>
            </a:r>
            <a:r>
              <a:rPr sz="1500" b="1" u="heavy" spc="-20">
                <a:solidFill>
                  <a:srgbClr val="004AAC"/>
                </a:solidFill>
                <a:uFill>
                  <a:solidFill>
                    <a:srgbClr val="004AAC"/>
                  </a:solidFill>
                </a:uFill>
                <a:latin typeface="Century Gothic"/>
                <a:cs typeface="Century Gothic"/>
              </a:rPr>
              <a:t>rightscenter.org/register</a:t>
            </a:r>
            <a:endParaRPr sz="1500">
              <a:latin typeface="Century Gothic"/>
              <a:cs typeface="Century Gothic"/>
            </a:endParaRPr>
          </a:p>
          <a:p>
            <a:pPr marL="339090">
              <a:spcBef>
                <a:spcPts val="420"/>
              </a:spcBef>
            </a:pPr>
            <a:r>
              <a:rPr sz="1533" spc="-73">
                <a:solidFill>
                  <a:srgbClr val="004AAC"/>
                </a:solidFill>
                <a:latin typeface="Verdana"/>
                <a:cs typeface="Verdana"/>
              </a:rPr>
              <a:t>Project</a:t>
            </a:r>
            <a:r>
              <a:rPr sz="1533" spc="-113">
                <a:solidFill>
                  <a:srgbClr val="004AAC"/>
                </a:solidFill>
                <a:latin typeface="Verdana"/>
                <a:cs typeface="Verdana"/>
              </a:rPr>
              <a:t> </a:t>
            </a:r>
            <a:r>
              <a:rPr sz="1533" spc="-33">
                <a:solidFill>
                  <a:srgbClr val="004AAC"/>
                </a:solidFill>
                <a:latin typeface="Verdana"/>
                <a:cs typeface="Verdana"/>
              </a:rPr>
              <a:t>Place</a:t>
            </a:r>
            <a:r>
              <a:rPr sz="1533" spc="-113">
                <a:solidFill>
                  <a:srgbClr val="004AAC"/>
                </a:solidFill>
                <a:latin typeface="Verdana"/>
                <a:cs typeface="Verdana"/>
              </a:rPr>
              <a:t> </a:t>
            </a:r>
            <a:r>
              <a:rPr sz="1533" spc="-76">
                <a:solidFill>
                  <a:srgbClr val="004AAC"/>
                </a:solidFill>
                <a:latin typeface="Verdana"/>
                <a:cs typeface="Verdana"/>
              </a:rPr>
              <a:t>(Lista</a:t>
            </a:r>
            <a:r>
              <a:rPr sz="1533" spc="-113">
                <a:solidFill>
                  <a:srgbClr val="004AAC"/>
                </a:solidFill>
                <a:latin typeface="Verdana"/>
                <a:cs typeface="Verdana"/>
              </a:rPr>
              <a:t> </a:t>
            </a:r>
            <a:r>
              <a:rPr sz="1533" spc="-67">
                <a:solidFill>
                  <a:srgbClr val="004AAC"/>
                </a:solidFill>
                <a:latin typeface="Verdana"/>
                <a:cs typeface="Verdana"/>
              </a:rPr>
              <a:t>de</a:t>
            </a:r>
            <a:r>
              <a:rPr sz="1533" spc="-113">
                <a:solidFill>
                  <a:srgbClr val="004AAC"/>
                </a:solidFill>
                <a:latin typeface="Verdana"/>
                <a:cs typeface="Verdana"/>
              </a:rPr>
              <a:t> </a:t>
            </a:r>
            <a:r>
              <a:rPr sz="1533" spc="-73">
                <a:solidFill>
                  <a:srgbClr val="004AAC"/>
                </a:solidFill>
                <a:latin typeface="Verdana"/>
                <a:cs typeface="Verdana"/>
              </a:rPr>
              <a:t>vivienda</a:t>
            </a:r>
            <a:r>
              <a:rPr sz="1533" spc="-113">
                <a:solidFill>
                  <a:srgbClr val="004AAC"/>
                </a:solidFill>
                <a:latin typeface="Verdana"/>
                <a:cs typeface="Verdana"/>
              </a:rPr>
              <a:t> </a:t>
            </a:r>
            <a:r>
              <a:rPr sz="1533" b="1" spc="-30">
                <a:solidFill>
                  <a:srgbClr val="004AAC"/>
                </a:solidFill>
                <a:latin typeface="Century Gothic"/>
                <a:cs typeface="Century Gothic"/>
              </a:rPr>
              <a:t>accesible</a:t>
            </a:r>
            <a:r>
              <a:rPr sz="1533" spc="-30">
                <a:solidFill>
                  <a:srgbClr val="004AAC"/>
                </a:solidFill>
                <a:latin typeface="Verdana"/>
                <a:cs typeface="Verdana"/>
              </a:rPr>
              <a:t>)</a:t>
            </a:r>
            <a:endParaRPr sz="1533">
              <a:latin typeface="Verdana"/>
              <a:ea typeface="Verdana"/>
              <a:cs typeface="Verdana"/>
            </a:endParaRPr>
          </a:p>
          <a:p>
            <a:pPr marL="669925">
              <a:spcBef>
                <a:spcPts val="610"/>
              </a:spcBef>
            </a:pPr>
            <a:r>
              <a:rPr sz="1533" b="1" u="heavy" spc="-33">
                <a:solidFill>
                  <a:srgbClr val="004AAC"/>
                </a:solidFill>
                <a:uFill>
                  <a:solidFill>
                    <a:srgbClr val="004AAC"/>
                  </a:solidFill>
                </a:uFill>
                <a:latin typeface="Century Gothic"/>
                <a:cs typeface="Century Gothic"/>
              </a:rPr>
              <a:t>housin</a:t>
            </a:r>
            <a:r>
              <a:rPr sz="1533" b="1" spc="-33">
                <a:solidFill>
                  <a:srgbClr val="004AAC"/>
                </a:solidFill>
                <a:latin typeface="Century Gothic"/>
                <a:cs typeface="Century Gothic"/>
              </a:rPr>
              <a:t>g</a:t>
            </a:r>
            <a:r>
              <a:rPr sz="1533" b="1" u="heavy" spc="-33">
                <a:solidFill>
                  <a:srgbClr val="004AAC"/>
                </a:solidFill>
                <a:uFill>
                  <a:solidFill>
                    <a:srgbClr val="004AAC"/>
                  </a:solidFill>
                </a:uFill>
                <a:latin typeface="Century Gothic"/>
                <a:cs typeface="Century Gothic"/>
              </a:rPr>
              <a:t>rightscenter.org/rental-</a:t>
            </a:r>
            <a:r>
              <a:rPr sz="1533" b="1" u="heavy" spc="-7">
                <a:solidFill>
                  <a:srgbClr val="004AAC"/>
                </a:solidFill>
                <a:uFill>
                  <a:solidFill>
                    <a:srgbClr val="004AAC"/>
                  </a:solidFill>
                </a:uFill>
                <a:latin typeface="Century Gothic"/>
                <a:cs typeface="Century Gothic"/>
              </a:rPr>
              <a:t>listing</a:t>
            </a:r>
            <a:endParaRPr sz="1533">
              <a:latin typeface="Century Gothic"/>
              <a:cs typeface="Century Gothic"/>
            </a:endParaRPr>
          </a:p>
        </p:txBody>
      </p:sp>
      <p:sp>
        <p:nvSpPr>
          <p:cNvPr id="20" name="object 20"/>
          <p:cNvSpPr/>
          <p:nvPr/>
        </p:nvSpPr>
        <p:spPr>
          <a:xfrm>
            <a:off x="5758524" y="6527531"/>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21" name="object 21"/>
          <p:cNvSpPr/>
          <p:nvPr/>
        </p:nvSpPr>
        <p:spPr>
          <a:xfrm>
            <a:off x="5758524" y="6400525"/>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22" name="object 22"/>
          <p:cNvSpPr/>
          <p:nvPr/>
        </p:nvSpPr>
        <p:spPr>
          <a:xfrm>
            <a:off x="5758524" y="6273520"/>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23" name="object 23"/>
          <p:cNvSpPr/>
          <p:nvPr/>
        </p:nvSpPr>
        <p:spPr>
          <a:xfrm>
            <a:off x="5758524" y="6146514"/>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24" name="object 24"/>
          <p:cNvSpPr/>
          <p:nvPr/>
        </p:nvSpPr>
        <p:spPr>
          <a:xfrm>
            <a:off x="5758524" y="6019508"/>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25" name="object 25"/>
          <p:cNvSpPr/>
          <p:nvPr/>
        </p:nvSpPr>
        <p:spPr>
          <a:xfrm>
            <a:off x="5758524" y="5892504"/>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26" name="object 26"/>
          <p:cNvSpPr/>
          <p:nvPr/>
        </p:nvSpPr>
        <p:spPr>
          <a:xfrm>
            <a:off x="5758524" y="5765498"/>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27" name="object 27"/>
          <p:cNvSpPr/>
          <p:nvPr/>
        </p:nvSpPr>
        <p:spPr>
          <a:xfrm>
            <a:off x="5758524" y="5638492"/>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28" name="object 28"/>
          <p:cNvSpPr/>
          <p:nvPr/>
        </p:nvSpPr>
        <p:spPr>
          <a:xfrm>
            <a:off x="5758524" y="5511487"/>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29" name="object 29"/>
          <p:cNvSpPr/>
          <p:nvPr/>
        </p:nvSpPr>
        <p:spPr>
          <a:xfrm>
            <a:off x="5758524" y="5384481"/>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30" name="object 30"/>
          <p:cNvSpPr/>
          <p:nvPr/>
        </p:nvSpPr>
        <p:spPr>
          <a:xfrm>
            <a:off x="5758524" y="5257476"/>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31" name="object 31"/>
          <p:cNvSpPr/>
          <p:nvPr/>
        </p:nvSpPr>
        <p:spPr>
          <a:xfrm>
            <a:off x="5758524" y="5130470"/>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32" name="object 32"/>
          <p:cNvSpPr/>
          <p:nvPr/>
        </p:nvSpPr>
        <p:spPr>
          <a:xfrm>
            <a:off x="5758524" y="5003464"/>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33" name="object 33"/>
          <p:cNvSpPr/>
          <p:nvPr/>
        </p:nvSpPr>
        <p:spPr>
          <a:xfrm>
            <a:off x="5758524" y="4876460"/>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34" name="object 34"/>
          <p:cNvSpPr/>
          <p:nvPr/>
        </p:nvSpPr>
        <p:spPr>
          <a:xfrm>
            <a:off x="5758524" y="4749454"/>
            <a:ext cx="31750" cy="95250"/>
          </a:xfrm>
          <a:custGeom>
            <a:avLst/>
            <a:gdLst/>
            <a:ahLst/>
            <a:cxnLst/>
            <a:rect l="l" t="t" r="r" b="b"/>
            <a:pathLst>
              <a:path w="47625" h="142875">
                <a:moveTo>
                  <a:pt x="47624" y="0"/>
                </a:moveTo>
                <a:lnTo>
                  <a:pt x="47624" y="142880"/>
                </a:lnTo>
                <a:lnTo>
                  <a:pt x="0" y="142880"/>
                </a:lnTo>
                <a:lnTo>
                  <a:pt x="0" y="0"/>
                </a:lnTo>
                <a:lnTo>
                  <a:pt x="47624" y="0"/>
                </a:lnTo>
                <a:close/>
              </a:path>
            </a:pathLst>
          </a:custGeom>
          <a:solidFill>
            <a:srgbClr val="568ED8"/>
          </a:solidFill>
        </p:spPr>
        <p:txBody>
          <a:bodyPr wrap="square" lIns="0" tIns="0" rIns="0" bIns="0" rtlCol="0"/>
          <a:lstStyle/>
          <a:p>
            <a:endParaRPr/>
          </a:p>
        </p:txBody>
      </p:sp>
      <p:sp>
        <p:nvSpPr>
          <p:cNvPr id="35" name="object 35"/>
          <p:cNvSpPr/>
          <p:nvPr/>
        </p:nvSpPr>
        <p:spPr>
          <a:xfrm>
            <a:off x="5758524" y="4622448"/>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36" name="object 36"/>
          <p:cNvSpPr/>
          <p:nvPr/>
        </p:nvSpPr>
        <p:spPr>
          <a:xfrm>
            <a:off x="5758524" y="4495443"/>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37" name="object 37"/>
          <p:cNvSpPr/>
          <p:nvPr/>
        </p:nvSpPr>
        <p:spPr>
          <a:xfrm>
            <a:off x="5758524" y="4368437"/>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38" name="object 38"/>
          <p:cNvSpPr/>
          <p:nvPr/>
        </p:nvSpPr>
        <p:spPr>
          <a:xfrm>
            <a:off x="5758524" y="4241432"/>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39" name="object 39"/>
          <p:cNvSpPr/>
          <p:nvPr/>
        </p:nvSpPr>
        <p:spPr>
          <a:xfrm>
            <a:off x="5758524" y="4114426"/>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40" name="object 40"/>
          <p:cNvSpPr/>
          <p:nvPr/>
        </p:nvSpPr>
        <p:spPr>
          <a:xfrm>
            <a:off x="5758524" y="3987421"/>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41" name="object 41"/>
          <p:cNvSpPr/>
          <p:nvPr/>
        </p:nvSpPr>
        <p:spPr>
          <a:xfrm>
            <a:off x="5758524" y="3860416"/>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42" name="object 42"/>
          <p:cNvSpPr/>
          <p:nvPr/>
        </p:nvSpPr>
        <p:spPr>
          <a:xfrm>
            <a:off x="5758524" y="3733410"/>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43" name="object 43"/>
          <p:cNvSpPr/>
          <p:nvPr/>
        </p:nvSpPr>
        <p:spPr>
          <a:xfrm>
            <a:off x="5758524" y="3606404"/>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44" name="object 44"/>
          <p:cNvSpPr/>
          <p:nvPr/>
        </p:nvSpPr>
        <p:spPr>
          <a:xfrm>
            <a:off x="5758524" y="3479399"/>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45" name="object 45"/>
          <p:cNvSpPr/>
          <p:nvPr/>
        </p:nvSpPr>
        <p:spPr>
          <a:xfrm>
            <a:off x="5758524" y="3352394"/>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46" name="object 46"/>
          <p:cNvSpPr/>
          <p:nvPr/>
        </p:nvSpPr>
        <p:spPr>
          <a:xfrm>
            <a:off x="5758524" y="3225388"/>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47" name="object 47"/>
          <p:cNvSpPr/>
          <p:nvPr/>
        </p:nvSpPr>
        <p:spPr>
          <a:xfrm>
            <a:off x="5758524" y="3098382"/>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48" name="object 48"/>
          <p:cNvSpPr/>
          <p:nvPr/>
        </p:nvSpPr>
        <p:spPr>
          <a:xfrm>
            <a:off x="5758524" y="2971377"/>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49" name="object 49"/>
          <p:cNvSpPr/>
          <p:nvPr/>
        </p:nvSpPr>
        <p:spPr>
          <a:xfrm>
            <a:off x="5758524" y="2844372"/>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50" name="object 50"/>
          <p:cNvSpPr/>
          <p:nvPr/>
        </p:nvSpPr>
        <p:spPr>
          <a:xfrm>
            <a:off x="5758524" y="2717366"/>
            <a:ext cx="31750" cy="95250"/>
          </a:xfrm>
          <a:custGeom>
            <a:avLst/>
            <a:gdLst/>
            <a:ahLst/>
            <a:cxnLst/>
            <a:rect l="l" t="t" r="r" b="b"/>
            <a:pathLst>
              <a:path w="47625" h="142875">
                <a:moveTo>
                  <a:pt x="47624" y="0"/>
                </a:moveTo>
                <a:lnTo>
                  <a:pt x="47624" y="142880"/>
                </a:lnTo>
                <a:lnTo>
                  <a:pt x="0" y="142880"/>
                </a:lnTo>
                <a:lnTo>
                  <a:pt x="0" y="0"/>
                </a:lnTo>
                <a:lnTo>
                  <a:pt x="47624" y="0"/>
                </a:lnTo>
                <a:close/>
              </a:path>
            </a:pathLst>
          </a:custGeom>
          <a:solidFill>
            <a:srgbClr val="568ED8"/>
          </a:solidFill>
        </p:spPr>
        <p:txBody>
          <a:bodyPr wrap="square" lIns="0" tIns="0" rIns="0" bIns="0" rtlCol="0"/>
          <a:lstStyle/>
          <a:p>
            <a:endParaRPr/>
          </a:p>
        </p:txBody>
      </p:sp>
      <p:sp>
        <p:nvSpPr>
          <p:cNvPr id="51" name="object 51"/>
          <p:cNvSpPr/>
          <p:nvPr/>
        </p:nvSpPr>
        <p:spPr>
          <a:xfrm>
            <a:off x="5758524" y="2590361"/>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52" name="object 52"/>
          <p:cNvSpPr/>
          <p:nvPr/>
        </p:nvSpPr>
        <p:spPr>
          <a:xfrm>
            <a:off x="5758524" y="2463355"/>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53" name="object 53"/>
          <p:cNvSpPr/>
          <p:nvPr/>
        </p:nvSpPr>
        <p:spPr>
          <a:xfrm>
            <a:off x="5758524" y="2336350"/>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54" name="object 54"/>
          <p:cNvSpPr/>
          <p:nvPr/>
        </p:nvSpPr>
        <p:spPr>
          <a:xfrm>
            <a:off x="5758524" y="2209344"/>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55" name="object 55"/>
          <p:cNvSpPr/>
          <p:nvPr/>
        </p:nvSpPr>
        <p:spPr>
          <a:xfrm>
            <a:off x="5758524" y="2082339"/>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56" name="object 56"/>
          <p:cNvSpPr/>
          <p:nvPr/>
        </p:nvSpPr>
        <p:spPr>
          <a:xfrm>
            <a:off x="5758524" y="1955333"/>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57" name="object 57"/>
          <p:cNvSpPr/>
          <p:nvPr/>
        </p:nvSpPr>
        <p:spPr>
          <a:xfrm>
            <a:off x="5758524" y="1828328"/>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58" name="object 58"/>
          <p:cNvSpPr/>
          <p:nvPr/>
        </p:nvSpPr>
        <p:spPr>
          <a:xfrm>
            <a:off x="5758524" y="1701322"/>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59" name="object 59"/>
          <p:cNvSpPr/>
          <p:nvPr/>
        </p:nvSpPr>
        <p:spPr>
          <a:xfrm>
            <a:off x="5758524" y="1574317"/>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60" name="object 60"/>
          <p:cNvSpPr/>
          <p:nvPr/>
        </p:nvSpPr>
        <p:spPr>
          <a:xfrm>
            <a:off x="5758524" y="1447312"/>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61" name="object 61"/>
          <p:cNvSpPr/>
          <p:nvPr/>
        </p:nvSpPr>
        <p:spPr>
          <a:xfrm>
            <a:off x="5758524" y="1320306"/>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62" name="object 62"/>
          <p:cNvSpPr/>
          <p:nvPr/>
        </p:nvSpPr>
        <p:spPr>
          <a:xfrm>
            <a:off x="5758524" y="1193300"/>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63" name="object 63"/>
          <p:cNvSpPr/>
          <p:nvPr/>
        </p:nvSpPr>
        <p:spPr>
          <a:xfrm>
            <a:off x="5758524" y="1066295"/>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64" name="object 64"/>
          <p:cNvSpPr/>
          <p:nvPr/>
        </p:nvSpPr>
        <p:spPr>
          <a:xfrm>
            <a:off x="5758524" y="939290"/>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65" name="object 65"/>
          <p:cNvSpPr/>
          <p:nvPr/>
        </p:nvSpPr>
        <p:spPr>
          <a:xfrm>
            <a:off x="5758524" y="812284"/>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66" name="object 66"/>
          <p:cNvSpPr/>
          <p:nvPr/>
        </p:nvSpPr>
        <p:spPr>
          <a:xfrm>
            <a:off x="5758524" y="685278"/>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67" name="object 67"/>
          <p:cNvSpPr/>
          <p:nvPr/>
        </p:nvSpPr>
        <p:spPr>
          <a:xfrm>
            <a:off x="5758524" y="558273"/>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68" name="object 68"/>
          <p:cNvSpPr/>
          <p:nvPr/>
        </p:nvSpPr>
        <p:spPr>
          <a:xfrm>
            <a:off x="5758524" y="431268"/>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69" name="object 69"/>
          <p:cNvSpPr/>
          <p:nvPr/>
        </p:nvSpPr>
        <p:spPr>
          <a:xfrm>
            <a:off x="5758524" y="304262"/>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sp>
        <p:nvSpPr>
          <p:cNvPr id="70" name="object 70"/>
          <p:cNvSpPr/>
          <p:nvPr/>
        </p:nvSpPr>
        <p:spPr>
          <a:xfrm>
            <a:off x="5758524" y="177256"/>
            <a:ext cx="31750" cy="95250"/>
          </a:xfrm>
          <a:custGeom>
            <a:avLst/>
            <a:gdLst/>
            <a:ahLst/>
            <a:cxnLst/>
            <a:rect l="l" t="t" r="r" b="b"/>
            <a:pathLst>
              <a:path w="47625" h="142875">
                <a:moveTo>
                  <a:pt x="47624" y="0"/>
                </a:moveTo>
                <a:lnTo>
                  <a:pt x="47624" y="142881"/>
                </a:lnTo>
                <a:lnTo>
                  <a:pt x="0" y="142881"/>
                </a:lnTo>
                <a:lnTo>
                  <a:pt x="0" y="0"/>
                </a:lnTo>
                <a:lnTo>
                  <a:pt x="47624" y="0"/>
                </a:lnTo>
                <a:close/>
              </a:path>
            </a:pathLst>
          </a:custGeom>
          <a:solidFill>
            <a:srgbClr val="568ED8"/>
          </a:solidFill>
        </p:spPr>
        <p:txBody>
          <a:bodyPr wrap="square" lIns="0" tIns="0" rIns="0" bIns="0" rtlCol="0"/>
          <a:lstStyle/>
          <a:p>
            <a:endParaRPr/>
          </a:p>
        </p:txBody>
      </p:sp>
      <p:grpSp>
        <p:nvGrpSpPr>
          <p:cNvPr id="71" name="object 71"/>
          <p:cNvGrpSpPr/>
          <p:nvPr/>
        </p:nvGrpSpPr>
        <p:grpSpPr>
          <a:xfrm>
            <a:off x="0" y="6654536"/>
            <a:ext cx="12192000" cy="203623"/>
            <a:chOff x="0" y="9981803"/>
            <a:chExt cx="18288000" cy="305435"/>
          </a:xfrm>
        </p:grpSpPr>
        <p:sp>
          <p:nvSpPr>
            <p:cNvPr id="72" name="object 72"/>
            <p:cNvSpPr/>
            <p:nvPr/>
          </p:nvSpPr>
          <p:spPr>
            <a:xfrm>
              <a:off x="8637785" y="9981803"/>
              <a:ext cx="47625" cy="95885"/>
            </a:xfrm>
            <a:custGeom>
              <a:avLst/>
              <a:gdLst/>
              <a:ahLst/>
              <a:cxnLst/>
              <a:rect l="l" t="t" r="r" b="b"/>
              <a:pathLst>
                <a:path w="47625" h="95884">
                  <a:moveTo>
                    <a:pt x="0" y="95645"/>
                  </a:moveTo>
                  <a:lnTo>
                    <a:pt x="47624" y="95645"/>
                  </a:lnTo>
                  <a:lnTo>
                    <a:pt x="47624" y="0"/>
                  </a:lnTo>
                  <a:lnTo>
                    <a:pt x="0" y="0"/>
                  </a:lnTo>
                  <a:lnTo>
                    <a:pt x="0" y="95645"/>
                  </a:lnTo>
                  <a:close/>
                </a:path>
              </a:pathLst>
            </a:custGeom>
            <a:solidFill>
              <a:srgbClr val="568ED8"/>
            </a:solidFill>
          </p:spPr>
          <p:txBody>
            <a:bodyPr wrap="square" lIns="0" tIns="0" rIns="0" bIns="0" rtlCol="0"/>
            <a:lstStyle/>
            <a:p>
              <a:endParaRPr/>
            </a:p>
          </p:txBody>
        </p:sp>
        <p:sp>
          <p:nvSpPr>
            <p:cNvPr id="73" name="object 73"/>
            <p:cNvSpPr/>
            <p:nvPr/>
          </p:nvSpPr>
          <p:spPr>
            <a:xfrm>
              <a:off x="0" y="10077449"/>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grpSp>
        <p:nvGrpSpPr>
          <p:cNvPr id="74" name="object 74"/>
          <p:cNvGrpSpPr/>
          <p:nvPr/>
        </p:nvGrpSpPr>
        <p:grpSpPr>
          <a:xfrm>
            <a:off x="0" y="0"/>
            <a:ext cx="12192000" cy="145627"/>
            <a:chOff x="0" y="0"/>
            <a:chExt cx="18288000" cy="218440"/>
          </a:xfrm>
        </p:grpSpPr>
        <p:sp>
          <p:nvSpPr>
            <p:cNvPr id="75" name="object 75"/>
            <p:cNvSpPr/>
            <p:nvPr/>
          </p:nvSpPr>
          <p:spPr>
            <a:xfrm>
              <a:off x="8637785" y="209550"/>
              <a:ext cx="47625" cy="8890"/>
            </a:xfrm>
            <a:custGeom>
              <a:avLst/>
              <a:gdLst/>
              <a:ahLst/>
              <a:cxnLst/>
              <a:rect l="l" t="t" r="r" b="b"/>
              <a:pathLst>
                <a:path w="47625" h="8889">
                  <a:moveTo>
                    <a:pt x="0" y="8707"/>
                  </a:moveTo>
                  <a:lnTo>
                    <a:pt x="47624" y="8707"/>
                  </a:lnTo>
                  <a:lnTo>
                    <a:pt x="47624" y="0"/>
                  </a:lnTo>
                  <a:lnTo>
                    <a:pt x="0" y="0"/>
                  </a:lnTo>
                  <a:lnTo>
                    <a:pt x="0" y="8707"/>
                  </a:lnTo>
                  <a:close/>
                </a:path>
              </a:pathLst>
            </a:custGeom>
            <a:solidFill>
              <a:srgbClr val="568ED8"/>
            </a:solidFill>
          </p:spPr>
          <p:txBody>
            <a:bodyPr wrap="square" lIns="0" tIns="0" rIns="0" bIns="0" rtlCol="0"/>
            <a:lstStyle/>
            <a:p>
              <a:endParaRPr/>
            </a:p>
          </p:txBody>
        </p:sp>
        <p:sp>
          <p:nvSpPr>
            <p:cNvPr id="76" name="object 76"/>
            <p:cNvSpPr/>
            <p:nvPr/>
          </p:nvSpPr>
          <p:spPr>
            <a:xfrm>
              <a:off x="0" y="0"/>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sp>
        <p:nvSpPr>
          <p:cNvPr id="77" name="object 77"/>
          <p:cNvSpPr txBox="1">
            <a:spLocks noGrp="1"/>
          </p:cNvSpPr>
          <p:nvPr>
            <p:ph type="title"/>
          </p:nvPr>
        </p:nvSpPr>
        <p:spPr>
          <a:xfrm>
            <a:off x="464256" y="444514"/>
            <a:ext cx="2589671" cy="1239849"/>
          </a:xfrm>
          <a:prstGeom prst="rect">
            <a:avLst/>
          </a:prstGeom>
        </p:spPr>
        <p:txBody>
          <a:bodyPr vert="horz" wrap="square" lIns="0" tIns="8467" rIns="0" bIns="0" rtlCol="0" anchor="t">
            <a:spAutoFit/>
          </a:bodyPr>
          <a:lstStyle/>
          <a:p>
            <a:pPr marL="8255">
              <a:spcBef>
                <a:spcPts val="67"/>
              </a:spcBef>
              <a:tabLst>
                <a:tab pos="3875810" algn="l"/>
              </a:tabLst>
            </a:pPr>
            <a:r>
              <a:rPr kern="1200" spc="47">
                <a:uFill>
                  <a:solidFill>
                    <a:srgbClr val="FFBD58"/>
                  </a:solidFill>
                </a:uFill>
                <a:ea typeface="+mn-ea"/>
              </a:rPr>
              <a:t>Free Services	</a:t>
            </a:r>
            <a:endParaRPr lang="en-US" kern="1200" spc="47">
              <a:uFill>
                <a:solidFill>
                  <a:srgbClr val="FFBD58"/>
                </a:solidFill>
              </a:uFill>
              <a:ea typeface="+mn-ea"/>
            </a:endParaRPr>
          </a:p>
        </p:txBody>
      </p:sp>
      <p:sp>
        <p:nvSpPr>
          <p:cNvPr id="78" name="object 78"/>
          <p:cNvSpPr txBox="1"/>
          <p:nvPr/>
        </p:nvSpPr>
        <p:spPr>
          <a:xfrm>
            <a:off x="6481668" y="666771"/>
            <a:ext cx="4300643" cy="2137594"/>
          </a:xfrm>
          <a:prstGeom prst="rect">
            <a:avLst/>
          </a:prstGeom>
        </p:spPr>
        <p:txBody>
          <a:bodyPr vert="horz" wrap="square" lIns="0" tIns="8467" rIns="0" bIns="0" rtlCol="0" anchor="t">
            <a:spAutoFit/>
          </a:bodyPr>
          <a:lstStyle/>
          <a:p>
            <a:pPr marL="8255">
              <a:spcBef>
                <a:spcPts val="67"/>
              </a:spcBef>
              <a:tabLst>
                <a:tab pos="3875810" algn="l"/>
              </a:tabLst>
            </a:pPr>
            <a:r>
              <a:rPr sz="2667" b="1" u="heavy" spc="47">
                <a:solidFill>
                  <a:srgbClr val="004AAC"/>
                </a:solidFill>
                <a:uFill>
                  <a:solidFill>
                    <a:srgbClr val="FFBD58"/>
                  </a:solidFill>
                </a:uFill>
                <a:latin typeface="Century Gothic"/>
                <a:cs typeface="Century Gothic"/>
              </a:rPr>
              <a:t>Servicios </a:t>
            </a:r>
            <a:r>
              <a:rPr sz="2667" b="1" u="heavy" spc="87">
                <a:solidFill>
                  <a:srgbClr val="004AAC"/>
                </a:solidFill>
                <a:uFill>
                  <a:solidFill>
                    <a:srgbClr val="FFBD58"/>
                  </a:solidFill>
                </a:uFill>
                <a:latin typeface="Century Gothic"/>
                <a:cs typeface="Century Gothic"/>
              </a:rPr>
              <a:t>Gratuitos</a:t>
            </a:r>
            <a:r>
              <a:rPr sz="2667" b="1" u="heavy">
                <a:solidFill>
                  <a:srgbClr val="004AAC"/>
                </a:solidFill>
                <a:uFill>
                  <a:solidFill>
                    <a:srgbClr val="FFBD58"/>
                  </a:solidFill>
                </a:uFill>
                <a:latin typeface="Century Gothic"/>
                <a:cs typeface="Century Gothic"/>
              </a:rPr>
              <a:t>	</a:t>
            </a:r>
            <a:endParaRPr lang="en-US" sz="2667">
              <a:latin typeface="Century Gothic"/>
              <a:cs typeface="Century Gothic"/>
            </a:endParaRPr>
          </a:p>
          <a:p>
            <a:pPr marL="8255" marR="3175">
              <a:spcBef>
                <a:spcPts val="2647"/>
              </a:spcBef>
              <a:tabLst>
                <a:tab pos="4112042" algn="l"/>
              </a:tabLst>
            </a:pPr>
            <a:r>
              <a:rPr sz="2000" b="1" err="1">
                <a:solidFill>
                  <a:srgbClr val="004AAC"/>
                </a:solidFill>
                <a:latin typeface="Century Gothic"/>
                <a:cs typeface="Century Gothic"/>
              </a:rPr>
              <a:t>Investigacion</a:t>
            </a:r>
            <a:r>
              <a:rPr sz="2000" b="1" spc="33">
                <a:solidFill>
                  <a:srgbClr val="004AAC"/>
                </a:solidFill>
                <a:latin typeface="Century Gothic"/>
                <a:cs typeface="Century Gothic"/>
              </a:rPr>
              <a:t> </a:t>
            </a:r>
            <a:r>
              <a:rPr sz="2000" b="1" spc="-60">
                <a:solidFill>
                  <a:srgbClr val="004AAC"/>
                </a:solidFill>
                <a:latin typeface="Century Gothic"/>
                <a:cs typeface="Century Gothic"/>
              </a:rPr>
              <a:t>de</a:t>
            </a:r>
            <a:r>
              <a:rPr sz="2000" b="1" spc="33">
                <a:solidFill>
                  <a:srgbClr val="004AAC"/>
                </a:solidFill>
                <a:latin typeface="Century Gothic"/>
                <a:cs typeface="Century Gothic"/>
              </a:rPr>
              <a:t> </a:t>
            </a:r>
            <a:r>
              <a:rPr lang="en-US" sz="2000" b="1" spc="-7" err="1">
                <a:solidFill>
                  <a:srgbClr val="004AAC"/>
                </a:solidFill>
                <a:latin typeface="Century Gothic"/>
                <a:cs typeface="Century Gothic"/>
              </a:rPr>
              <a:t>discriminación</a:t>
            </a:r>
            <a:r>
              <a:rPr sz="2000" b="1">
                <a:solidFill>
                  <a:srgbClr val="004AAC"/>
                </a:solidFill>
                <a:latin typeface="Century Gothic"/>
                <a:cs typeface="Century Gothic"/>
              </a:rPr>
              <a:t>	</a:t>
            </a:r>
            <a:r>
              <a:rPr sz="2000" b="1" spc="20">
                <a:solidFill>
                  <a:srgbClr val="004AAC"/>
                </a:solidFill>
                <a:latin typeface="Century Gothic"/>
                <a:cs typeface="Century Gothic"/>
              </a:rPr>
              <a:t>&amp; </a:t>
            </a:r>
            <a:r>
              <a:rPr sz="2000" b="1" spc="27" err="1">
                <a:solidFill>
                  <a:srgbClr val="004AAC"/>
                </a:solidFill>
                <a:latin typeface="Century Gothic"/>
                <a:cs typeface="Century Gothic"/>
              </a:rPr>
              <a:t>enforzamiento</a:t>
            </a:r>
            <a:endParaRPr sz="2000" err="1">
              <a:latin typeface="Century Gothic"/>
              <a:cs typeface="Century Gothic"/>
            </a:endParaRPr>
          </a:p>
          <a:p>
            <a:pPr marL="367665" marR="55245">
              <a:lnSpc>
                <a:spcPct val="132500"/>
              </a:lnSpc>
              <a:spcBef>
                <a:spcPts val="987"/>
              </a:spcBef>
            </a:pPr>
            <a:r>
              <a:rPr sz="1667" spc="-76">
                <a:solidFill>
                  <a:srgbClr val="004AAC"/>
                </a:solidFill>
                <a:latin typeface="Verdana"/>
                <a:cs typeface="Verdana"/>
              </a:rPr>
              <a:t>Solicitudes</a:t>
            </a:r>
            <a:r>
              <a:rPr sz="1667" spc="-103">
                <a:solidFill>
                  <a:srgbClr val="004AAC"/>
                </a:solidFill>
                <a:latin typeface="Verdana"/>
                <a:cs typeface="Verdana"/>
              </a:rPr>
              <a:t> </a:t>
            </a:r>
            <a:r>
              <a:rPr sz="1667" spc="-73">
                <a:solidFill>
                  <a:srgbClr val="004AAC"/>
                </a:solidFill>
                <a:latin typeface="Verdana"/>
                <a:cs typeface="Verdana"/>
              </a:rPr>
              <a:t>de</a:t>
            </a:r>
            <a:r>
              <a:rPr sz="1667" spc="-100">
                <a:solidFill>
                  <a:srgbClr val="004AAC"/>
                </a:solidFill>
                <a:latin typeface="Verdana"/>
                <a:cs typeface="Verdana"/>
              </a:rPr>
              <a:t> </a:t>
            </a:r>
            <a:r>
              <a:rPr sz="1667" spc="-57">
                <a:solidFill>
                  <a:srgbClr val="004AAC"/>
                </a:solidFill>
                <a:latin typeface="Verdana"/>
                <a:cs typeface="Verdana"/>
              </a:rPr>
              <a:t>adaptaciones</a:t>
            </a:r>
            <a:r>
              <a:rPr sz="1667" spc="-103">
                <a:solidFill>
                  <a:srgbClr val="004AAC"/>
                </a:solidFill>
                <a:latin typeface="Verdana"/>
                <a:cs typeface="Verdana"/>
              </a:rPr>
              <a:t> </a:t>
            </a:r>
            <a:r>
              <a:rPr sz="1667" spc="-40">
                <a:solidFill>
                  <a:srgbClr val="004AAC"/>
                </a:solidFill>
                <a:latin typeface="Verdana"/>
                <a:cs typeface="Verdana"/>
              </a:rPr>
              <a:t>razonables </a:t>
            </a:r>
            <a:r>
              <a:rPr sz="1667" spc="-76">
                <a:solidFill>
                  <a:srgbClr val="004AAC"/>
                </a:solidFill>
                <a:latin typeface="Verdana"/>
                <a:cs typeface="Verdana"/>
              </a:rPr>
              <a:t>Mediación,</a:t>
            </a:r>
            <a:r>
              <a:rPr sz="1667" spc="-120">
                <a:solidFill>
                  <a:srgbClr val="004AAC"/>
                </a:solidFill>
                <a:latin typeface="Verdana"/>
                <a:cs typeface="Verdana"/>
              </a:rPr>
              <a:t> </a:t>
            </a:r>
            <a:r>
              <a:rPr sz="1667" spc="-70">
                <a:solidFill>
                  <a:srgbClr val="004AAC"/>
                </a:solidFill>
                <a:latin typeface="Verdana"/>
                <a:cs typeface="Verdana"/>
              </a:rPr>
              <a:t>denuncias</a:t>
            </a:r>
            <a:r>
              <a:rPr sz="1667" spc="-117">
                <a:solidFill>
                  <a:srgbClr val="004AAC"/>
                </a:solidFill>
                <a:latin typeface="Verdana"/>
                <a:cs typeface="Verdana"/>
              </a:rPr>
              <a:t> </a:t>
            </a:r>
            <a:r>
              <a:rPr sz="1667" spc="-43">
                <a:solidFill>
                  <a:srgbClr val="004AAC"/>
                </a:solidFill>
                <a:latin typeface="Verdana"/>
                <a:cs typeface="Verdana"/>
              </a:rPr>
              <a:t>al</a:t>
            </a:r>
            <a:r>
              <a:rPr sz="1667" spc="-117">
                <a:solidFill>
                  <a:srgbClr val="004AAC"/>
                </a:solidFill>
                <a:latin typeface="Verdana"/>
                <a:cs typeface="Verdana"/>
              </a:rPr>
              <a:t> </a:t>
            </a:r>
            <a:r>
              <a:rPr sz="1667" spc="-76">
                <a:solidFill>
                  <a:srgbClr val="004AAC"/>
                </a:solidFill>
                <a:latin typeface="Verdana"/>
                <a:cs typeface="Verdana"/>
              </a:rPr>
              <a:t>HUD,</a:t>
            </a:r>
            <a:r>
              <a:rPr sz="1667" spc="-117">
                <a:solidFill>
                  <a:srgbClr val="004AAC"/>
                </a:solidFill>
                <a:latin typeface="Verdana"/>
                <a:cs typeface="Verdana"/>
              </a:rPr>
              <a:t> </a:t>
            </a:r>
            <a:r>
              <a:rPr sz="1667" spc="-7">
                <a:solidFill>
                  <a:srgbClr val="004AAC"/>
                </a:solidFill>
                <a:latin typeface="Verdana"/>
                <a:cs typeface="Verdana"/>
              </a:rPr>
              <a:t>litigio</a:t>
            </a:r>
            <a:endParaRPr sz="1667">
              <a:latin typeface="Verdana"/>
              <a:ea typeface="Verdana"/>
              <a:cs typeface="Verdana"/>
            </a:endParaRPr>
          </a:p>
        </p:txBody>
      </p:sp>
      <p:pic>
        <p:nvPicPr>
          <p:cNvPr id="79" name="Picture 79">
            <a:extLst>
              <a:ext uri="{FF2B5EF4-FFF2-40B4-BE49-F238E27FC236}">
                <a16:creationId xmlns:a16="http://schemas.microsoft.com/office/drawing/2014/main" id="{FA65EA9F-97A0-1D4D-B1F9-2070FE2C78B9}"/>
              </a:ext>
            </a:extLst>
          </p:cNvPr>
          <p:cNvPicPr>
            <a:picLocks noChangeAspect="1"/>
          </p:cNvPicPr>
          <p:nvPr/>
        </p:nvPicPr>
        <p:blipFill>
          <a:blip r:embed="rId7"/>
          <a:stretch>
            <a:fillRect/>
          </a:stretch>
        </p:blipFill>
        <p:spPr>
          <a:xfrm>
            <a:off x="4233" y="25729"/>
            <a:ext cx="12183533" cy="6838293"/>
          </a:xfrm>
          <a:prstGeom prst="rect">
            <a:avLst/>
          </a:prstGeom>
        </p:spPr>
      </p:pic>
    </p:spTree>
    <p:extLst>
      <p:ext uri="{BB962C8B-B14F-4D97-AF65-F5344CB8AC3E}">
        <p14:creationId xmlns:p14="http://schemas.microsoft.com/office/powerpoint/2010/main" val="41355656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A105E192-A5BD-E48E-285A-144707323C24}"/>
              </a:ext>
            </a:extLst>
          </p:cNvPr>
          <p:cNvPicPr>
            <a:picLocks noChangeAspect="1"/>
          </p:cNvPicPr>
          <p:nvPr/>
        </p:nvPicPr>
        <p:blipFill rotWithShape="1">
          <a:blip r:embed="rId2"/>
          <a:srcRect l="111" r="314" b="-1"/>
          <a:stretch/>
        </p:blipFill>
        <p:spPr>
          <a:xfrm>
            <a:off x="20" y="1282"/>
            <a:ext cx="12191980" cy="6856718"/>
          </a:xfrm>
          <a:prstGeom prst="rect">
            <a:avLst/>
          </a:prstGeom>
        </p:spPr>
      </p:pic>
    </p:spTree>
    <p:extLst>
      <p:ext uri="{BB962C8B-B14F-4D97-AF65-F5344CB8AC3E}">
        <p14:creationId xmlns:p14="http://schemas.microsoft.com/office/powerpoint/2010/main" val="42700707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623A1E9-95E1-F861-BBC7-596B24A71295}"/>
              </a:ext>
            </a:extLst>
          </p:cNvPr>
          <p:cNvSpPr/>
          <p:nvPr/>
        </p:nvSpPr>
        <p:spPr>
          <a:xfrm>
            <a:off x="0" y="2202230"/>
            <a:ext cx="12192000" cy="4655769"/>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2384983"/>
            <a:ext cx="12192000" cy="1432965"/>
          </a:xfrm>
        </p:spPr>
        <p:txBody>
          <a:bodyPr anchor="ctr">
            <a:normAutofit/>
          </a:bodyPr>
          <a:lstStyle/>
          <a:p>
            <a:r>
              <a:rPr lang="en-US" sz="4200" b="1">
                <a:solidFill>
                  <a:schemeClr val="bg1"/>
                </a:solidFill>
                <a:latin typeface="Poppins" pitchFamily="2" charset="77"/>
                <a:cs typeface="Poppins" pitchFamily="2" charset="77"/>
              </a:rPr>
              <a:t>Knowing Your Housing Rights and Resources to Stabilize Family Livelihood</a:t>
            </a:r>
            <a:endParaRPr lang="en-US" sz="4200" b="1">
              <a:solidFill>
                <a:schemeClr val="bg1"/>
              </a:solidFill>
              <a:latin typeface="FreightSans Pro Semibold" panose="02000606030000020004" pitchFamily="2" charset="0"/>
              <a:cs typeface="Calibri" panose="020F050202020403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B4731CB8-F192-45BA-8E9D-C65A611F93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7617" y="5942136"/>
            <a:ext cx="1932504" cy="651379"/>
          </a:xfrm>
          <a:prstGeom prst="rect">
            <a:avLst/>
          </a:prstGeom>
        </p:spPr>
      </p:pic>
      <p:sp>
        <p:nvSpPr>
          <p:cNvPr id="6" name="Subtitle 5">
            <a:extLst>
              <a:ext uri="{FF2B5EF4-FFF2-40B4-BE49-F238E27FC236}">
                <a16:creationId xmlns:a16="http://schemas.microsoft.com/office/drawing/2014/main" id="{B4C2CA32-FD99-B074-7E69-7B82EEE14A96}"/>
              </a:ext>
            </a:extLst>
          </p:cNvPr>
          <p:cNvSpPr>
            <a:spLocks noGrp="1"/>
          </p:cNvSpPr>
          <p:nvPr>
            <p:ph type="subTitle" idx="1"/>
          </p:nvPr>
        </p:nvSpPr>
        <p:spPr>
          <a:xfrm>
            <a:off x="0" y="3940792"/>
            <a:ext cx="12192000" cy="1655762"/>
          </a:xfrm>
        </p:spPr>
        <p:txBody>
          <a:bodyPr vert="horz" lIns="91440" tIns="45720" rIns="91440" bIns="45720" rtlCol="0" anchor="t">
            <a:normAutofit/>
          </a:bodyPr>
          <a:lstStyle/>
          <a:p>
            <a:r>
              <a:rPr lang="es-ES" sz="4200" b="1" i="1">
                <a:solidFill>
                  <a:schemeClr val="bg1"/>
                </a:solidFill>
                <a:latin typeface="Poppins" panose="00000500000000000000" pitchFamily="2" charset="0"/>
                <a:ea typeface="Calibri"/>
                <a:cs typeface="Poppins" panose="00000500000000000000" pitchFamily="2" charset="0"/>
              </a:rPr>
              <a:t>Derechos de vivienda y recursos para estabilizar el bienestar familiar</a:t>
            </a:r>
            <a:endParaRPr lang="en-US" sz="4200" b="1" i="1">
              <a:solidFill>
                <a:schemeClr val="bg1"/>
              </a:solidFill>
              <a:latin typeface="Poppins" panose="00000500000000000000" pitchFamily="2" charset="0"/>
              <a:ea typeface="Calibri"/>
              <a:cs typeface="Poppins" panose="00000500000000000000" pitchFamily="2" charset="0"/>
            </a:endParaRPr>
          </a:p>
        </p:txBody>
      </p:sp>
      <p:pic>
        <p:nvPicPr>
          <p:cNvPr id="3" name="Picture 3">
            <a:extLst>
              <a:ext uri="{FF2B5EF4-FFF2-40B4-BE49-F238E27FC236}">
                <a16:creationId xmlns:a16="http://schemas.microsoft.com/office/drawing/2014/main" id="{F02AD256-BF40-89BE-F8D5-4042629B0A4A}"/>
              </a:ext>
            </a:extLst>
          </p:cNvPr>
          <p:cNvPicPr>
            <a:picLocks noChangeAspect="1"/>
          </p:cNvPicPr>
          <p:nvPr/>
        </p:nvPicPr>
        <p:blipFill>
          <a:blip r:embed="rId4"/>
          <a:srcRect/>
          <a:stretch/>
        </p:blipFill>
        <p:spPr>
          <a:xfrm>
            <a:off x="209192" y="211354"/>
            <a:ext cx="2293337" cy="1816565"/>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684D2772-D0BE-7668-518D-3F8149344628}"/>
              </a:ext>
            </a:extLst>
          </p:cNvPr>
          <p:cNvPicPr>
            <a:picLocks noChangeAspect="1"/>
          </p:cNvPicPr>
          <p:nvPr/>
        </p:nvPicPr>
        <p:blipFill>
          <a:blip r:embed="rId5"/>
          <a:stretch>
            <a:fillRect/>
          </a:stretch>
        </p:blipFill>
        <p:spPr>
          <a:xfrm>
            <a:off x="7953248" y="6044757"/>
            <a:ext cx="1862489" cy="559764"/>
          </a:xfrm>
          <a:prstGeom prst="rect">
            <a:avLst/>
          </a:prstGeom>
        </p:spPr>
      </p:pic>
      <p:sp>
        <p:nvSpPr>
          <p:cNvPr id="8" name="TextBox 7">
            <a:extLst>
              <a:ext uri="{FF2B5EF4-FFF2-40B4-BE49-F238E27FC236}">
                <a16:creationId xmlns:a16="http://schemas.microsoft.com/office/drawing/2014/main" id="{639B5DA3-8212-59BC-FEAD-799B3E6DC604}"/>
              </a:ext>
            </a:extLst>
          </p:cNvPr>
          <p:cNvSpPr txBox="1"/>
          <p:nvPr/>
        </p:nvSpPr>
        <p:spPr>
          <a:xfrm>
            <a:off x="2402157" y="56071"/>
            <a:ext cx="9368789" cy="1152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200">
                <a:solidFill>
                  <a:srgbClr val="FF5D03"/>
                </a:solidFill>
                <a:latin typeface="Poppins" pitchFamily="2" charset="77"/>
                <a:ea typeface="Calibri"/>
                <a:cs typeface="Poppins" pitchFamily="2" charset="77"/>
              </a:rPr>
              <a:t>Course Catalogue of</a:t>
            </a:r>
          </a:p>
          <a:p>
            <a:pPr algn="ctr"/>
            <a:r>
              <a:rPr lang="en-US" sz="3600" b="1">
                <a:solidFill>
                  <a:srgbClr val="002575"/>
                </a:solidFill>
                <a:latin typeface="Poppins" pitchFamily="2" charset="77"/>
                <a:ea typeface="Calibri"/>
                <a:cs typeface="Poppins" pitchFamily="2" charset="77"/>
              </a:rPr>
              <a:t>Monthly Parent and Family Webinars</a:t>
            </a:r>
            <a:endParaRPr lang="en-US" sz="3600" b="1">
              <a:solidFill>
                <a:srgbClr val="002575"/>
              </a:solidFill>
              <a:latin typeface="Poppins" pitchFamily="2" charset="77"/>
              <a:cs typeface="Poppins" pitchFamily="2" charset="77"/>
            </a:endParaRPr>
          </a:p>
        </p:txBody>
      </p:sp>
      <p:sp>
        <p:nvSpPr>
          <p:cNvPr id="13" name="TextBox 12">
            <a:extLst>
              <a:ext uri="{FF2B5EF4-FFF2-40B4-BE49-F238E27FC236}">
                <a16:creationId xmlns:a16="http://schemas.microsoft.com/office/drawing/2014/main" id="{F900E7A8-C3CC-B6FD-836A-AFCDEB21C7B8}"/>
              </a:ext>
            </a:extLst>
          </p:cNvPr>
          <p:cNvSpPr txBox="1"/>
          <p:nvPr/>
        </p:nvSpPr>
        <p:spPr>
          <a:xfrm>
            <a:off x="2145403" y="1197534"/>
            <a:ext cx="10046597" cy="9770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i="1" err="1">
                <a:solidFill>
                  <a:srgbClr val="FF5D03"/>
                </a:solidFill>
                <a:latin typeface="Poppins" pitchFamily="2" charset="77"/>
                <a:ea typeface="Calibri"/>
                <a:cs typeface="Poppins" pitchFamily="2" charset="77"/>
              </a:rPr>
              <a:t>Catálogo</a:t>
            </a:r>
            <a:r>
              <a:rPr lang="en-US" sz="2400" i="1">
                <a:solidFill>
                  <a:srgbClr val="FF5D03"/>
                </a:solidFill>
                <a:latin typeface="Poppins" pitchFamily="2" charset="77"/>
                <a:ea typeface="Calibri"/>
                <a:cs typeface="Poppins" pitchFamily="2" charset="77"/>
              </a:rPr>
              <a:t> de </a:t>
            </a:r>
            <a:r>
              <a:rPr lang="en-US" sz="2400" i="1" err="1">
                <a:solidFill>
                  <a:srgbClr val="FF5D03"/>
                </a:solidFill>
                <a:latin typeface="Poppins" pitchFamily="2" charset="77"/>
                <a:ea typeface="Calibri"/>
                <a:cs typeface="Poppins" pitchFamily="2" charset="77"/>
              </a:rPr>
              <a:t>cursos</a:t>
            </a:r>
            <a:r>
              <a:rPr lang="en-US" sz="2400" i="1">
                <a:solidFill>
                  <a:srgbClr val="FF5D03"/>
                </a:solidFill>
                <a:latin typeface="Poppins" pitchFamily="2" charset="77"/>
                <a:ea typeface="Calibri"/>
                <a:cs typeface="Poppins" pitchFamily="2" charset="77"/>
              </a:rPr>
              <a:t> de</a:t>
            </a:r>
          </a:p>
          <a:p>
            <a:pPr algn="ctr"/>
            <a:r>
              <a:rPr lang="es-419" sz="2800" b="1" i="1">
                <a:solidFill>
                  <a:srgbClr val="002575"/>
                </a:solidFill>
                <a:latin typeface="Poppins" pitchFamily="2" charset="77"/>
                <a:ea typeface="Calibri"/>
                <a:cs typeface="Poppins" pitchFamily="2" charset="77"/>
              </a:rPr>
              <a:t>Seminarios web mensuales para padres y familias</a:t>
            </a:r>
            <a:endParaRPr lang="en-US" sz="2800" b="1" i="1">
              <a:solidFill>
                <a:srgbClr val="002575"/>
              </a:solidFill>
              <a:latin typeface="Poppins" pitchFamily="2" charset="77"/>
              <a:cs typeface="Poppins" pitchFamily="2" charset="77"/>
            </a:endParaRPr>
          </a:p>
        </p:txBody>
      </p:sp>
      <p:sp>
        <p:nvSpPr>
          <p:cNvPr id="15" name="TextBox 14">
            <a:extLst>
              <a:ext uri="{FF2B5EF4-FFF2-40B4-BE49-F238E27FC236}">
                <a16:creationId xmlns:a16="http://schemas.microsoft.com/office/drawing/2014/main" id="{1E080D42-B55F-E06E-9BB2-5CA6EC7798AE}"/>
              </a:ext>
            </a:extLst>
          </p:cNvPr>
          <p:cNvSpPr txBox="1"/>
          <p:nvPr/>
        </p:nvSpPr>
        <p:spPr>
          <a:xfrm>
            <a:off x="1454150" y="5380567"/>
            <a:ext cx="93895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ES" sz="2800" b="1">
                <a:solidFill>
                  <a:srgbClr val="FFFFFF"/>
                </a:solidFill>
                <a:ea typeface="+mn-lt"/>
                <a:cs typeface="+mn-lt"/>
              </a:rPr>
              <a:t>August 10, 2022                          </a:t>
            </a:r>
            <a:r>
              <a:rPr lang="es-ES" sz="2800" b="1" i="1">
                <a:solidFill>
                  <a:srgbClr val="FFFFFF"/>
                </a:solidFill>
                <a:ea typeface="+mn-lt"/>
                <a:cs typeface="+mn-lt"/>
              </a:rPr>
              <a:t>10 de agosto, 2022</a:t>
            </a:r>
            <a:endParaRPr lang="en-US" sz="2800">
              <a:ea typeface="+mn-lt"/>
              <a:cs typeface="+mn-lt"/>
            </a:endParaRPr>
          </a:p>
        </p:txBody>
      </p:sp>
      <p:grpSp>
        <p:nvGrpSpPr>
          <p:cNvPr id="19" name="object 36">
            <a:extLst>
              <a:ext uri="{FF2B5EF4-FFF2-40B4-BE49-F238E27FC236}">
                <a16:creationId xmlns:a16="http://schemas.microsoft.com/office/drawing/2014/main" id="{3C587C8E-10AE-F583-902F-D56534864654}"/>
              </a:ext>
            </a:extLst>
          </p:cNvPr>
          <p:cNvGrpSpPr/>
          <p:nvPr/>
        </p:nvGrpSpPr>
        <p:grpSpPr>
          <a:xfrm>
            <a:off x="258502" y="5490671"/>
            <a:ext cx="2917580" cy="1090009"/>
            <a:chOff x="5784997" y="789484"/>
            <a:chExt cx="5800724" cy="1965297"/>
          </a:xfrm>
        </p:grpSpPr>
        <p:pic>
          <p:nvPicPr>
            <p:cNvPr id="17" name="object 37">
              <a:extLst>
                <a:ext uri="{FF2B5EF4-FFF2-40B4-BE49-F238E27FC236}">
                  <a16:creationId xmlns:a16="http://schemas.microsoft.com/office/drawing/2014/main" id="{DD0AF40E-DE05-A2DF-B3B3-807CE8674BDE}"/>
                </a:ext>
              </a:extLst>
            </p:cNvPr>
            <p:cNvPicPr/>
            <p:nvPr/>
          </p:nvPicPr>
          <p:blipFill>
            <a:blip r:embed="rId6" cstate="print"/>
            <a:stretch>
              <a:fillRect/>
            </a:stretch>
          </p:blipFill>
          <p:spPr>
            <a:xfrm>
              <a:off x="5784997" y="789484"/>
              <a:ext cx="5800724" cy="1962149"/>
            </a:xfrm>
            <a:prstGeom prst="rect">
              <a:avLst/>
            </a:prstGeom>
          </p:spPr>
        </p:pic>
        <p:pic>
          <p:nvPicPr>
            <p:cNvPr id="18" name="object 38">
              <a:extLst>
                <a:ext uri="{FF2B5EF4-FFF2-40B4-BE49-F238E27FC236}">
                  <a16:creationId xmlns:a16="http://schemas.microsoft.com/office/drawing/2014/main" id="{B97B8563-37F8-153A-017A-BC57E32F7180}"/>
                </a:ext>
              </a:extLst>
            </p:cNvPr>
            <p:cNvPicPr/>
            <p:nvPr/>
          </p:nvPicPr>
          <p:blipFill>
            <a:blip r:embed="rId7" cstate="print"/>
            <a:stretch>
              <a:fillRect/>
            </a:stretch>
          </p:blipFill>
          <p:spPr>
            <a:xfrm>
              <a:off x="5784997" y="2173757"/>
              <a:ext cx="5800724" cy="581024"/>
            </a:xfrm>
            <a:prstGeom prst="rect">
              <a:avLst/>
            </a:prstGeom>
          </p:spPr>
        </p:pic>
      </p:grpSp>
    </p:spTree>
    <p:extLst>
      <p:ext uri="{BB962C8B-B14F-4D97-AF65-F5344CB8AC3E}">
        <p14:creationId xmlns:p14="http://schemas.microsoft.com/office/powerpoint/2010/main" val="1025178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picture containing graphical user interface&#10;&#10;Description automatically generated">
            <a:extLst>
              <a:ext uri="{FF2B5EF4-FFF2-40B4-BE49-F238E27FC236}">
                <a16:creationId xmlns:a16="http://schemas.microsoft.com/office/drawing/2014/main" id="{AAEF0CCF-7EF5-6761-72FA-C69C411CE2CF}"/>
              </a:ext>
            </a:extLst>
          </p:cNvPr>
          <p:cNvPicPr>
            <a:picLocks noChangeAspect="1"/>
          </p:cNvPicPr>
          <p:nvPr/>
        </p:nvPicPr>
        <p:blipFill rotWithShape="1">
          <a:blip r:embed="rId2"/>
          <a:srcRect b="19"/>
          <a:stretch/>
        </p:blipFill>
        <p:spPr>
          <a:xfrm>
            <a:off x="20" y="1282"/>
            <a:ext cx="12191980" cy="6856718"/>
          </a:xfrm>
          <a:prstGeom prst="rect">
            <a:avLst/>
          </a:prstGeom>
        </p:spPr>
      </p:pic>
    </p:spTree>
    <p:extLst>
      <p:ext uri="{BB962C8B-B14F-4D97-AF65-F5344CB8AC3E}">
        <p14:creationId xmlns:p14="http://schemas.microsoft.com/office/powerpoint/2010/main" val="852246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35742" y="2498314"/>
            <a:ext cx="10831813" cy="4015829"/>
          </a:xfrm>
          <a:prstGeom prst="rect">
            <a:avLst/>
          </a:prstGeom>
        </p:spPr>
      </p:pic>
      <p:sp>
        <p:nvSpPr>
          <p:cNvPr id="3" name="object 3"/>
          <p:cNvSpPr txBox="1"/>
          <p:nvPr/>
        </p:nvSpPr>
        <p:spPr>
          <a:xfrm>
            <a:off x="1415223" y="5065183"/>
            <a:ext cx="1038860" cy="694976"/>
          </a:xfrm>
          <a:prstGeom prst="rect">
            <a:avLst/>
          </a:prstGeom>
        </p:spPr>
        <p:txBody>
          <a:bodyPr vert="horz" wrap="square" lIns="0" tIns="8043" rIns="0" bIns="0" rtlCol="0">
            <a:spAutoFit/>
          </a:bodyPr>
          <a:lstStyle/>
          <a:p>
            <a:pPr marL="8467" marR="3387">
              <a:lnSpc>
                <a:spcPct val="116700"/>
              </a:lnSpc>
              <a:spcBef>
                <a:spcPts val="63"/>
              </a:spcBef>
            </a:pPr>
            <a:r>
              <a:rPr sz="2000" b="1" spc="33">
                <a:solidFill>
                  <a:srgbClr val="FFFFFF"/>
                </a:solidFill>
                <a:latin typeface="Century Gothic"/>
                <a:cs typeface="Century Gothic"/>
              </a:rPr>
              <a:t>Religion Religión</a:t>
            </a:r>
            <a:endParaRPr sz="2000">
              <a:latin typeface="Century Gothic"/>
              <a:cs typeface="Century Gothic"/>
            </a:endParaRPr>
          </a:p>
        </p:txBody>
      </p:sp>
      <p:sp>
        <p:nvSpPr>
          <p:cNvPr id="4" name="object 4"/>
          <p:cNvSpPr txBox="1"/>
          <p:nvPr/>
        </p:nvSpPr>
        <p:spPr>
          <a:xfrm>
            <a:off x="1876710" y="3107553"/>
            <a:ext cx="683683" cy="572807"/>
          </a:xfrm>
          <a:prstGeom prst="rect">
            <a:avLst/>
          </a:prstGeom>
        </p:spPr>
        <p:txBody>
          <a:bodyPr vert="horz" wrap="square" lIns="0" tIns="59267" rIns="0" bIns="0" rtlCol="0">
            <a:spAutoFit/>
          </a:bodyPr>
          <a:lstStyle/>
          <a:p>
            <a:pPr marL="30905" marR="3387" indent="-22861">
              <a:lnSpc>
                <a:spcPts val="2000"/>
              </a:lnSpc>
              <a:spcBef>
                <a:spcPts val="467"/>
              </a:spcBef>
            </a:pPr>
            <a:r>
              <a:rPr sz="2000" b="1" spc="-13">
                <a:solidFill>
                  <a:srgbClr val="FAFAFB"/>
                </a:solidFill>
                <a:latin typeface="Century Gothic"/>
                <a:cs typeface="Century Gothic"/>
              </a:rPr>
              <a:t>Race </a:t>
            </a:r>
            <a:r>
              <a:rPr sz="2000" b="1" spc="70">
                <a:solidFill>
                  <a:srgbClr val="FAFAFB"/>
                </a:solidFill>
                <a:latin typeface="Century Gothic"/>
                <a:cs typeface="Century Gothic"/>
              </a:rPr>
              <a:t>Raza</a:t>
            </a:r>
            <a:endParaRPr sz="2000">
              <a:latin typeface="Century Gothic"/>
              <a:cs typeface="Century Gothic"/>
            </a:endParaRPr>
          </a:p>
        </p:txBody>
      </p:sp>
      <p:sp>
        <p:nvSpPr>
          <p:cNvPr id="5" name="object 5"/>
          <p:cNvSpPr txBox="1"/>
          <p:nvPr/>
        </p:nvSpPr>
        <p:spPr>
          <a:xfrm>
            <a:off x="3891902" y="4265083"/>
            <a:ext cx="629073" cy="572807"/>
          </a:xfrm>
          <a:prstGeom prst="rect">
            <a:avLst/>
          </a:prstGeom>
        </p:spPr>
        <p:txBody>
          <a:bodyPr vert="horz" wrap="square" lIns="0" tIns="59267" rIns="0" bIns="0" rtlCol="0">
            <a:spAutoFit/>
          </a:bodyPr>
          <a:lstStyle/>
          <a:p>
            <a:pPr marL="8467" marR="3387" indent="78321">
              <a:lnSpc>
                <a:spcPts val="2000"/>
              </a:lnSpc>
              <a:spcBef>
                <a:spcPts val="467"/>
              </a:spcBef>
            </a:pPr>
            <a:r>
              <a:rPr sz="2000" b="1" spc="27">
                <a:solidFill>
                  <a:srgbClr val="FFFFFF"/>
                </a:solidFill>
                <a:latin typeface="Century Gothic"/>
                <a:cs typeface="Century Gothic"/>
              </a:rPr>
              <a:t>Sex </a:t>
            </a:r>
            <a:r>
              <a:rPr sz="2000" b="1" spc="-13">
                <a:solidFill>
                  <a:srgbClr val="FFFFFF"/>
                </a:solidFill>
                <a:latin typeface="Century Gothic"/>
                <a:cs typeface="Century Gothic"/>
              </a:rPr>
              <a:t>Sexo</a:t>
            </a:r>
            <a:endParaRPr sz="2000">
              <a:latin typeface="Century Gothic"/>
              <a:cs typeface="Century Gothic"/>
            </a:endParaRPr>
          </a:p>
        </p:txBody>
      </p:sp>
      <p:sp>
        <p:nvSpPr>
          <p:cNvPr id="6" name="object 6"/>
          <p:cNvSpPr/>
          <p:nvPr/>
        </p:nvSpPr>
        <p:spPr>
          <a:xfrm>
            <a:off x="5336790" y="2526456"/>
            <a:ext cx="1519767" cy="1806787"/>
          </a:xfrm>
          <a:custGeom>
            <a:avLst/>
            <a:gdLst/>
            <a:ahLst/>
            <a:cxnLst/>
            <a:rect l="l" t="t" r="r" b="b"/>
            <a:pathLst>
              <a:path w="2279650" h="2710179">
                <a:moveTo>
                  <a:pt x="1606159" y="2710033"/>
                </a:moveTo>
                <a:lnTo>
                  <a:pt x="1564342" y="2709233"/>
                </a:lnTo>
                <a:lnTo>
                  <a:pt x="1524243" y="2706086"/>
                </a:lnTo>
                <a:lnTo>
                  <a:pt x="1485769" y="2700716"/>
                </a:lnTo>
                <a:lnTo>
                  <a:pt x="1413319" y="2683813"/>
                </a:lnTo>
                <a:lnTo>
                  <a:pt x="1346236" y="2659532"/>
                </a:lnTo>
                <a:lnTo>
                  <a:pt x="1283768" y="2628882"/>
                </a:lnTo>
                <a:lnTo>
                  <a:pt x="1225158" y="2592872"/>
                </a:lnTo>
                <a:lnTo>
                  <a:pt x="1169653" y="2552508"/>
                </a:lnTo>
                <a:lnTo>
                  <a:pt x="1116499" y="2508801"/>
                </a:lnTo>
                <a:lnTo>
                  <a:pt x="1064941" y="2462758"/>
                </a:lnTo>
                <a:lnTo>
                  <a:pt x="963595" y="2367697"/>
                </a:lnTo>
                <a:lnTo>
                  <a:pt x="938078" y="2344047"/>
                </a:lnTo>
                <a:lnTo>
                  <a:pt x="886166" y="2297768"/>
                </a:lnTo>
                <a:lnTo>
                  <a:pt x="832455" y="2253690"/>
                </a:lnTo>
                <a:lnTo>
                  <a:pt x="776191" y="2212823"/>
                </a:lnTo>
                <a:lnTo>
                  <a:pt x="716620" y="2176173"/>
                </a:lnTo>
                <a:lnTo>
                  <a:pt x="652988" y="2144749"/>
                </a:lnTo>
                <a:lnTo>
                  <a:pt x="584540" y="2119560"/>
                </a:lnTo>
                <a:lnTo>
                  <a:pt x="510521" y="2101614"/>
                </a:lnTo>
                <a:lnTo>
                  <a:pt x="458753" y="2090481"/>
                </a:lnTo>
                <a:lnTo>
                  <a:pt x="409958" y="2076618"/>
                </a:lnTo>
                <a:lnTo>
                  <a:pt x="364103" y="2060172"/>
                </a:lnTo>
                <a:lnTo>
                  <a:pt x="321151" y="2041293"/>
                </a:lnTo>
                <a:lnTo>
                  <a:pt x="281067" y="2020129"/>
                </a:lnTo>
                <a:lnTo>
                  <a:pt x="243817" y="1996828"/>
                </a:lnTo>
                <a:lnTo>
                  <a:pt x="209363" y="1971541"/>
                </a:lnTo>
                <a:lnTo>
                  <a:pt x="177673" y="1944413"/>
                </a:lnTo>
                <a:lnTo>
                  <a:pt x="148709" y="1915596"/>
                </a:lnTo>
                <a:lnTo>
                  <a:pt x="122437" y="1885237"/>
                </a:lnTo>
                <a:lnTo>
                  <a:pt x="98822" y="1853484"/>
                </a:lnTo>
                <a:lnTo>
                  <a:pt x="77827" y="1820487"/>
                </a:lnTo>
                <a:lnTo>
                  <a:pt x="59419" y="1786393"/>
                </a:lnTo>
                <a:lnTo>
                  <a:pt x="43561" y="1751353"/>
                </a:lnTo>
                <a:lnTo>
                  <a:pt x="30218" y="1715513"/>
                </a:lnTo>
                <a:lnTo>
                  <a:pt x="10938" y="1642032"/>
                </a:lnTo>
                <a:lnTo>
                  <a:pt x="1295" y="1567139"/>
                </a:lnTo>
                <a:lnTo>
                  <a:pt x="0" y="1529534"/>
                </a:lnTo>
                <a:lnTo>
                  <a:pt x="1007" y="1492023"/>
                </a:lnTo>
                <a:lnTo>
                  <a:pt x="9793" y="1417872"/>
                </a:lnTo>
                <a:lnTo>
                  <a:pt x="27369" y="1345876"/>
                </a:lnTo>
                <a:lnTo>
                  <a:pt x="53453" y="1277223"/>
                </a:lnTo>
                <a:lnTo>
                  <a:pt x="87763" y="1213103"/>
                </a:lnTo>
                <a:lnTo>
                  <a:pt x="130017" y="1154703"/>
                </a:lnTo>
                <a:lnTo>
                  <a:pt x="179931" y="1103214"/>
                </a:lnTo>
                <a:lnTo>
                  <a:pt x="237225" y="1059823"/>
                </a:lnTo>
                <a:lnTo>
                  <a:pt x="301615" y="1025720"/>
                </a:lnTo>
                <a:lnTo>
                  <a:pt x="352264" y="1002987"/>
                </a:lnTo>
                <a:lnTo>
                  <a:pt x="398695" y="980092"/>
                </a:lnTo>
                <a:lnTo>
                  <a:pt x="441084" y="957051"/>
                </a:lnTo>
                <a:lnTo>
                  <a:pt x="479607" y="933878"/>
                </a:lnTo>
                <a:lnTo>
                  <a:pt x="514440" y="910591"/>
                </a:lnTo>
                <a:lnTo>
                  <a:pt x="545760" y="887203"/>
                </a:lnTo>
                <a:lnTo>
                  <a:pt x="598562" y="840192"/>
                </a:lnTo>
                <a:lnTo>
                  <a:pt x="639423" y="792970"/>
                </a:lnTo>
                <a:lnTo>
                  <a:pt x="669750" y="745662"/>
                </a:lnTo>
                <a:lnTo>
                  <a:pt x="690954" y="698393"/>
                </a:lnTo>
                <a:lnTo>
                  <a:pt x="704442" y="651288"/>
                </a:lnTo>
                <a:lnTo>
                  <a:pt x="711625" y="604473"/>
                </a:lnTo>
                <a:lnTo>
                  <a:pt x="713910" y="558072"/>
                </a:lnTo>
                <a:lnTo>
                  <a:pt x="713656" y="535067"/>
                </a:lnTo>
                <a:lnTo>
                  <a:pt x="712706" y="512212"/>
                </a:lnTo>
                <a:lnTo>
                  <a:pt x="711236" y="489523"/>
                </a:lnTo>
                <a:lnTo>
                  <a:pt x="709422" y="467016"/>
                </a:lnTo>
                <a:lnTo>
                  <a:pt x="705468" y="422609"/>
                </a:lnTo>
                <a:lnTo>
                  <a:pt x="703680" y="400742"/>
                </a:lnTo>
                <a:lnTo>
                  <a:pt x="702252" y="379118"/>
                </a:lnTo>
                <a:lnTo>
                  <a:pt x="701361" y="357755"/>
                </a:lnTo>
                <a:lnTo>
                  <a:pt x="701182" y="336667"/>
                </a:lnTo>
                <a:lnTo>
                  <a:pt x="701893" y="315871"/>
                </a:lnTo>
                <a:lnTo>
                  <a:pt x="706685" y="275215"/>
                </a:lnTo>
                <a:lnTo>
                  <a:pt x="717146" y="235911"/>
                </a:lnTo>
                <a:lnTo>
                  <a:pt x="734686" y="198086"/>
                </a:lnTo>
                <a:lnTo>
                  <a:pt x="760711" y="161864"/>
                </a:lnTo>
                <a:lnTo>
                  <a:pt x="796633" y="127370"/>
                </a:lnTo>
                <a:lnTo>
                  <a:pt x="843858" y="94730"/>
                </a:lnTo>
                <a:lnTo>
                  <a:pt x="903797" y="64068"/>
                </a:lnTo>
                <a:lnTo>
                  <a:pt x="982318" y="34155"/>
                </a:lnTo>
                <a:lnTo>
                  <a:pt x="1025038" y="21716"/>
                </a:lnTo>
                <a:lnTo>
                  <a:pt x="1067098" y="12142"/>
                </a:lnTo>
                <a:lnTo>
                  <a:pt x="1108461" y="5371"/>
                </a:lnTo>
                <a:lnTo>
                  <a:pt x="1149088" y="1344"/>
                </a:lnTo>
                <a:lnTo>
                  <a:pt x="1188942" y="0"/>
                </a:lnTo>
                <a:lnTo>
                  <a:pt x="1227986" y="1277"/>
                </a:lnTo>
                <a:lnTo>
                  <a:pt x="1266183" y="5118"/>
                </a:lnTo>
                <a:lnTo>
                  <a:pt x="1339883" y="20243"/>
                </a:lnTo>
                <a:lnTo>
                  <a:pt x="1409744" y="44891"/>
                </a:lnTo>
                <a:lnTo>
                  <a:pt x="1475466" y="78581"/>
                </a:lnTo>
                <a:lnTo>
                  <a:pt x="1536749" y="120828"/>
                </a:lnTo>
                <a:lnTo>
                  <a:pt x="1593293" y="171149"/>
                </a:lnTo>
                <a:lnTo>
                  <a:pt x="1619694" y="199187"/>
                </a:lnTo>
                <a:lnTo>
                  <a:pt x="1644799" y="229062"/>
                </a:lnTo>
                <a:lnTo>
                  <a:pt x="1668569" y="260714"/>
                </a:lnTo>
                <a:lnTo>
                  <a:pt x="1690968" y="294083"/>
                </a:lnTo>
                <a:lnTo>
                  <a:pt x="1711957" y="329108"/>
                </a:lnTo>
                <a:lnTo>
                  <a:pt x="1731499" y="365729"/>
                </a:lnTo>
                <a:lnTo>
                  <a:pt x="1749558" y="403885"/>
                </a:lnTo>
                <a:lnTo>
                  <a:pt x="1766094" y="443516"/>
                </a:lnTo>
                <a:lnTo>
                  <a:pt x="1781072" y="484563"/>
                </a:lnTo>
                <a:lnTo>
                  <a:pt x="1794453" y="526963"/>
                </a:lnTo>
                <a:lnTo>
                  <a:pt x="1806200" y="570658"/>
                </a:lnTo>
                <a:lnTo>
                  <a:pt x="1816276" y="615586"/>
                </a:lnTo>
                <a:lnTo>
                  <a:pt x="1824642" y="661687"/>
                </a:lnTo>
                <a:lnTo>
                  <a:pt x="1831263" y="708901"/>
                </a:lnTo>
                <a:lnTo>
                  <a:pt x="1836100" y="757168"/>
                </a:lnTo>
                <a:lnTo>
                  <a:pt x="1839115" y="806426"/>
                </a:lnTo>
                <a:lnTo>
                  <a:pt x="1840272" y="856616"/>
                </a:lnTo>
                <a:lnTo>
                  <a:pt x="1839533" y="907677"/>
                </a:lnTo>
                <a:lnTo>
                  <a:pt x="1836861" y="959549"/>
                </a:lnTo>
                <a:lnTo>
                  <a:pt x="1832217" y="1012172"/>
                </a:lnTo>
                <a:lnTo>
                  <a:pt x="1825565" y="1065485"/>
                </a:lnTo>
                <a:lnTo>
                  <a:pt x="1822971" y="1092245"/>
                </a:lnTo>
                <a:lnTo>
                  <a:pt x="1824520" y="1148022"/>
                </a:lnTo>
                <a:lnTo>
                  <a:pt x="1834220" y="1206553"/>
                </a:lnTo>
                <a:lnTo>
                  <a:pt x="1851067" y="1267539"/>
                </a:lnTo>
                <a:lnTo>
                  <a:pt x="1874058" y="1330678"/>
                </a:lnTo>
                <a:lnTo>
                  <a:pt x="1902191" y="1395671"/>
                </a:lnTo>
                <a:lnTo>
                  <a:pt x="1934464" y="1462215"/>
                </a:lnTo>
                <a:lnTo>
                  <a:pt x="1969873" y="1530012"/>
                </a:lnTo>
                <a:lnTo>
                  <a:pt x="1988441" y="1564285"/>
                </a:lnTo>
                <a:lnTo>
                  <a:pt x="2007417" y="1598758"/>
                </a:lnTo>
                <a:lnTo>
                  <a:pt x="2065540" y="1703003"/>
                </a:lnTo>
                <a:lnTo>
                  <a:pt x="2084895" y="1737901"/>
                </a:lnTo>
                <a:lnTo>
                  <a:pt x="2104032" y="1772811"/>
                </a:lnTo>
                <a:lnTo>
                  <a:pt x="2122826" y="1807696"/>
                </a:lnTo>
                <a:lnTo>
                  <a:pt x="2141150" y="1842517"/>
                </a:lnTo>
                <a:lnTo>
                  <a:pt x="2158879" y="1877238"/>
                </a:lnTo>
                <a:lnTo>
                  <a:pt x="2175889" y="1911820"/>
                </a:lnTo>
                <a:lnTo>
                  <a:pt x="2207248" y="1980420"/>
                </a:lnTo>
                <a:lnTo>
                  <a:pt x="2234225" y="2048016"/>
                </a:lnTo>
                <a:lnTo>
                  <a:pt x="2255815" y="2114307"/>
                </a:lnTo>
                <a:lnTo>
                  <a:pt x="2271018" y="2178992"/>
                </a:lnTo>
                <a:lnTo>
                  <a:pt x="2278830" y="2241771"/>
                </a:lnTo>
                <a:lnTo>
                  <a:pt x="2279651" y="2272351"/>
                </a:lnTo>
                <a:lnTo>
                  <a:pt x="2278248" y="2302342"/>
                </a:lnTo>
                <a:lnTo>
                  <a:pt x="2268270" y="2360406"/>
                </a:lnTo>
                <a:lnTo>
                  <a:pt x="2247894" y="2415661"/>
                </a:lnTo>
                <a:lnTo>
                  <a:pt x="2216117" y="2467807"/>
                </a:lnTo>
                <a:lnTo>
                  <a:pt x="2171935" y="2516543"/>
                </a:lnTo>
                <a:lnTo>
                  <a:pt x="2114347" y="2561567"/>
                </a:lnTo>
                <a:lnTo>
                  <a:pt x="2080213" y="2582594"/>
                </a:lnTo>
                <a:lnTo>
                  <a:pt x="2042350" y="2602580"/>
                </a:lnTo>
                <a:lnTo>
                  <a:pt x="2000635" y="2621489"/>
                </a:lnTo>
                <a:lnTo>
                  <a:pt x="1954942" y="2639281"/>
                </a:lnTo>
                <a:lnTo>
                  <a:pt x="1898449" y="2658451"/>
                </a:lnTo>
                <a:lnTo>
                  <a:pt x="1844336" y="2674389"/>
                </a:lnTo>
                <a:lnTo>
                  <a:pt x="1792508" y="2687223"/>
                </a:lnTo>
                <a:lnTo>
                  <a:pt x="1742871" y="2697078"/>
                </a:lnTo>
                <a:lnTo>
                  <a:pt x="1695330" y="2704081"/>
                </a:lnTo>
                <a:lnTo>
                  <a:pt x="1649791" y="2708357"/>
                </a:lnTo>
                <a:lnTo>
                  <a:pt x="1606159" y="2710033"/>
                </a:lnTo>
                <a:close/>
              </a:path>
            </a:pathLst>
          </a:custGeom>
          <a:solidFill>
            <a:srgbClr val="A790DE"/>
          </a:solidFill>
        </p:spPr>
        <p:txBody>
          <a:bodyPr wrap="square" lIns="0" tIns="0" rIns="0" bIns="0" rtlCol="0"/>
          <a:lstStyle/>
          <a:p>
            <a:endParaRPr/>
          </a:p>
        </p:txBody>
      </p:sp>
      <p:sp>
        <p:nvSpPr>
          <p:cNvPr id="7" name="object 7"/>
          <p:cNvSpPr txBox="1"/>
          <p:nvPr/>
        </p:nvSpPr>
        <p:spPr>
          <a:xfrm>
            <a:off x="5752253" y="3059165"/>
            <a:ext cx="687493" cy="694976"/>
          </a:xfrm>
          <a:prstGeom prst="rect">
            <a:avLst/>
          </a:prstGeom>
        </p:spPr>
        <p:txBody>
          <a:bodyPr vert="horz" wrap="square" lIns="0" tIns="8043" rIns="0" bIns="0" rtlCol="0" anchor="t">
            <a:spAutoFit/>
          </a:bodyPr>
          <a:lstStyle/>
          <a:p>
            <a:pPr marL="8255" marR="3175">
              <a:lnSpc>
                <a:spcPct val="116700"/>
              </a:lnSpc>
              <a:spcBef>
                <a:spcPts val="63"/>
              </a:spcBef>
            </a:pPr>
            <a:r>
              <a:rPr sz="2000" b="1" spc="-7">
                <a:solidFill>
                  <a:srgbClr val="FAFAFB"/>
                </a:solidFill>
                <a:latin typeface="Century Gothic"/>
                <a:cs typeface="Century Gothic"/>
              </a:rPr>
              <a:t>Color </a:t>
            </a:r>
            <a:r>
              <a:rPr lang="en-US" sz="2000" b="1" spc="-7" err="1">
                <a:solidFill>
                  <a:srgbClr val="FAFAFB"/>
                </a:solidFill>
                <a:latin typeface="Century Gothic"/>
                <a:cs typeface="Century Gothic"/>
              </a:rPr>
              <a:t>Color</a:t>
            </a:r>
            <a:endParaRPr lang="en-US" sz="2000" err="1">
              <a:latin typeface="Century Gothic"/>
              <a:cs typeface="Century Gothic"/>
            </a:endParaRPr>
          </a:p>
        </p:txBody>
      </p:sp>
      <p:sp>
        <p:nvSpPr>
          <p:cNvPr id="8" name="object 8"/>
          <p:cNvSpPr txBox="1"/>
          <p:nvPr/>
        </p:nvSpPr>
        <p:spPr>
          <a:xfrm>
            <a:off x="5758771" y="5220901"/>
            <a:ext cx="2055283" cy="572807"/>
          </a:xfrm>
          <a:prstGeom prst="rect">
            <a:avLst/>
          </a:prstGeom>
        </p:spPr>
        <p:txBody>
          <a:bodyPr vert="horz" wrap="square" lIns="0" tIns="59267" rIns="0" bIns="0" rtlCol="0">
            <a:spAutoFit/>
          </a:bodyPr>
          <a:lstStyle/>
          <a:p>
            <a:pPr marL="8467" marR="3387" indent="45722">
              <a:lnSpc>
                <a:spcPts val="2000"/>
              </a:lnSpc>
              <a:spcBef>
                <a:spcPts val="467"/>
              </a:spcBef>
            </a:pPr>
            <a:r>
              <a:rPr sz="2000" b="1" spc="43">
                <a:solidFill>
                  <a:srgbClr val="FAFAFB"/>
                </a:solidFill>
                <a:latin typeface="Century Gothic"/>
                <a:cs typeface="Century Gothic"/>
              </a:rPr>
              <a:t>National</a:t>
            </a:r>
            <a:r>
              <a:rPr sz="2000" b="1" spc="40">
                <a:solidFill>
                  <a:srgbClr val="FAFAFB"/>
                </a:solidFill>
                <a:latin typeface="Century Gothic"/>
                <a:cs typeface="Century Gothic"/>
              </a:rPr>
              <a:t> </a:t>
            </a:r>
            <a:r>
              <a:rPr sz="2000" b="1" spc="47">
                <a:solidFill>
                  <a:srgbClr val="FAFAFB"/>
                </a:solidFill>
                <a:latin typeface="Century Gothic"/>
                <a:cs typeface="Century Gothic"/>
              </a:rPr>
              <a:t>Origin </a:t>
            </a:r>
            <a:r>
              <a:rPr sz="2000" b="1">
                <a:solidFill>
                  <a:srgbClr val="FAFAFB"/>
                </a:solidFill>
                <a:latin typeface="Century Gothic"/>
                <a:cs typeface="Century Gothic"/>
              </a:rPr>
              <a:t>Origen</a:t>
            </a:r>
            <a:r>
              <a:rPr sz="2000" b="1" spc="76">
                <a:solidFill>
                  <a:srgbClr val="FAFAFB"/>
                </a:solidFill>
                <a:latin typeface="Century Gothic"/>
                <a:cs typeface="Century Gothic"/>
              </a:rPr>
              <a:t> </a:t>
            </a:r>
            <a:r>
              <a:rPr sz="2000" b="1" spc="-13">
                <a:solidFill>
                  <a:srgbClr val="FAFAFB"/>
                </a:solidFill>
                <a:latin typeface="Century Gothic"/>
                <a:cs typeface="Century Gothic"/>
              </a:rPr>
              <a:t>Nacional</a:t>
            </a:r>
            <a:endParaRPr sz="2000">
              <a:latin typeface="Century Gothic"/>
              <a:cs typeface="Century Gothic"/>
            </a:endParaRPr>
          </a:p>
        </p:txBody>
      </p:sp>
      <p:sp>
        <p:nvSpPr>
          <p:cNvPr id="9" name="object 9"/>
          <p:cNvSpPr txBox="1"/>
          <p:nvPr/>
        </p:nvSpPr>
        <p:spPr>
          <a:xfrm>
            <a:off x="7725400" y="3033233"/>
            <a:ext cx="2001520" cy="694976"/>
          </a:xfrm>
          <a:prstGeom prst="rect">
            <a:avLst/>
          </a:prstGeom>
        </p:spPr>
        <p:txBody>
          <a:bodyPr vert="horz" wrap="square" lIns="0" tIns="8043" rIns="0" bIns="0" rtlCol="0">
            <a:spAutoFit/>
          </a:bodyPr>
          <a:lstStyle/>
          <a:p>
            <a:pPr marL="8467" marR="3387" indent="37679">
              <a:lnSpc>
                <a:spcPct val="116700"/>
              </a:lnSpc>
              <a:spcBef>
                <a:spcPts val="63"/>
              </a:spcBef>
            </a:pPr>
            <a:r>
              <a:rPr sz="2000" b="1" spc="57">
                <a:solidFill>
                  <a:srgbClr val="FFFFFF"/>
                </a:solidFill>
                <a:latin typeface="Century Gothic"/>
                <a:cs typeface="Century Gothic"/>
              </a:rPr>
              <a:t>Familial</a:t>
            </a:r>
            <a:r>
              <a:rPr sz="2000" b="1" spc="33">
                <a:solidFill>
                  <a:srgbClr val="FFFFFF"/>
                </a:solidFill>
                <a:latin typeface="Century Gothic"/>
                <a:cs typeface="Century Gothic"/>
              </a:rPr>
              <a:t> </a:t>
            </a:r>
            <a:r>
              <a:rPr sz="2000" b="1" spc="140">
                <a:solidFill>
                  <a:srgbClr val="FFFFFF"/>
                </a:solidFill>
                <a:latin typeface="Century Gothic"/>
                <a:cs typeface="Century Gothic"/>
              </a:rPr>
              <a:t>Status </a:t>
            </a:r>
            <a:r>
              <a:rPr sz="2000" b="1" spc="63">
                <a:solidFill>
                  <a:srgbClr val="FFFFFF"/>
                </a:solidFill>
                <a:latin typeface="Century Gothic"/>
                <a:cs typeface="Century Gothic"/>
              </a:rPr>
              <a:t>Estado</a:t>
            </a:r>
            <a:r>
              <a:rPr sz="2000" b="1" spc="33">
                <a:solidFill>
                  <a:srgbClr val="FFFFFF"/>
                </a:solidFill>
                <a:latin typeface="Century Gothic"/>
                <a:cs typeface="Century Gothic"/>
              </a:rPr>
              <a:t> </a:t>
            </a:r>
            <a:r>
              <a:rPr sz="2000" b="1" spc="67">
                <a:solidFill>
                  <a:srgbClr val="FFFFFF"/>
                </a:solidFill>
                <a:latin typeface="Century Gothic"/>
                <a:cs typeface="Century Gothic"/>
              </a:rPr>
              <a:t>Familiar</a:t>
            </a:r>
            <a:endParaRPr sz="2000">
              <a:latin typeface="Century Gothic"/>
              <a:cs typeface="Century Gothic"/>
            </a:endParaRPr>
          </a:p>
        </p:txBody>
      </p:sp>
      <p:sp>
        <p:nvSpPr>
          <p:cNvPr id="10" name="object 10"/>
          <p:cNvSpPr txBox="1"/>
          <p:nvPr/>
        </p:nvSpPr>
        <p:spPr>
          <a:xfrm>
            <a:off x="9549490" y="4900017"/>
            <a:ext cx="1733127" cy="572807"/>
          </a:xfrm>
          <a:prstGeom prst="rect">
            <a:avLst/>
          </a:prstGeom>
        </p:spPr>
        <p:txBody>
          <a:bodyPr vert="horz" wrap="square" lIns="0" tIns="59267" rIns="0" bIns="0" rtlCol="0">
            <a:spAutoFit/>
          </a:bodyPr>
          <a:lstStyle/>
          <a:p>
            <a:pPr marL="8467" marR="3387" indent="259940">
              <a:lnSpc>
                <a:spcPts val="2000"/>
              </a:lnSpc>
              <a:spcBef>
                <a:spcPts val="467"/>
              </a:spcBef>
            </a:pPr>
            <a:r>
              <a:rPr sz="2000" b="1" spc="70">
                <a:solidFill>
                  <a:srgbClr val="FAFAFB"/>
                </a:solidFill>
                <a:latin typeface="Century Gothic"/>
                <a:cs typeface="Century Gothic"/>
              </a:rPr>
              <a:t>Disability </a:t>
            </a:r>
            <a:r>
              <a:rPr sz="2000" b="1" spc="-23">
                <a:solidFill>
                  <a:srgbClr val="FAFAFB"/>
                </a:solidFill>
                <a:latin typeface="Century Gothic"/>
                <a:cs typeface="Century Gothic"/>
              </a:rPr>
              <a:t>Discapacidad</a:t>
            </a:r>
            <a:endParaRPr sz="2000">
              <a:latin typeface="Century Gothic"/>
              <a:cs typeface="Century Gothic"/>
            </a:endParaRPr>
          </a:p>
        </p:txBody>
      </p:sp>
      <p:sp>
        <p:nvSpPr>
          <p:cNvPr id="11" name="object 11"/>
          <p:cNvSpPr txBox="1"/>
          <p:nvPr/>
        </p:nvSpPr>
        <p:spPr>
          <a:xfrm>
            <a:off x="677334" y="1409456"/>
            <a:ext cx="4280323" cy="624103"/>
          </a:xfrm>
          <a:prstGeom prst="rect">
            <a:avLst/>
          </a:prstGeom>
        </p:spPr>
        <p:txBody>
          <a:bodyPr vert="horz" wrap="square" lIns="0" tIns="8467" rIns="0" bIns="0" rtlCol="0">
            <a:spAutoFit/>
          </a:bodyPr>
          <a:lstStyle/>
          <a:p>
            <a:pPr marL="8467" marR="3387">
              <a:spcBef>
                <a:spcPts val="67"/>
              </a:spcBef>
            </a:pPr>
            <a:r>
              <a:rPr sz="2000" b="1" spc="123">
                <a:solidFill>
                  <a:srgbClr val="004AAC"/>
                </a:solidFill>
                <a:latin typeface="Century Gothic"/>
                <a:cs typeface="Century Gothic"/>
              </a:rPr>
              <a:t>U.S.</a:t>
            </a:r>
            <a:r>
              <a:rPr sz="2000" b="1" spc="27">
                <a:solidFill>
                  <a:srgbClr val="004AAC"/>
                </a:solidFill>
                <a:latin typeface="Century Gothic"/>
                <a:cs typeface="Century Gothic"/>
              </a:rPr>
              <a:t> </a:t>
            </a:r>
            <a:r>
              <a:rPr sz="2000" b="1" spc="117">
                <a:solidFill>
                  <a:srgbClr val="004AAC"/>
                </a:solidFill>
                <a:latin typeface="Century Gothic"/>
                <a:cs typeface="Century Gothic"/>
              </a:rPr>
              <a:t>Fair</a:t>
            </a:r>
            <a:r>
              <a:rPr sz="2000" b="1" spc="27">
                <a:solidFill>
                  <a:srgbClr val="004AAC"/>
                </a:solidFill>
                <a:latin typeface="Century Gothic"/>
                <a:cs typeface="Century Gothic"/>
              </a:rPr>
              <a:t> </a:t>
            </a:r>
            <a:r>
              <a:rPr sz="2000" b="1" spc="60">
                <a:solidFill>
                  <a:srgbClr val="004AAC"/>
                </a:solidFill>
                <a:latin typeface="Century Gothic"/>
                <a:cs typeface="Century Gothic"/>
              </a:rPr>
              <a:t>Housing</a:t>
            </a:r>
            <a:r>
              <a:rPr sz="2000" b="1" spc="27">
                <a:solidFill>
                  <a:srgbClr val="004AAC"/>
                </a:solidFill>
                <a:latin typeface="Century Gothic"/>
                <a:cs typeface="Century Gothic"/>
              </a:rPr>
              <a:t> </a:t>
            </a:r>
            <a:r>
              <a:rPr sz="2000" b="1">
                <a:solidFill>
                  <a:srgbClr val="004AAC"/>
                </a:solidFill>
                <a:latin typeface="Century Gothic"/>
                <a:cs typeface="Century Gothic"/>
              </a:rPr>
              <a:t>Act</a:t>
            </a:r>
            <a:r>
              <a:rPr sz="2000" b="1" spc="27">
                <a:solidFill>
                  <a:srgbClr val="004AAC"/>
                </a:solidFill>
                <a:latin typeface="Century Gothic"/>
                <a:cs typeface="Century Gothic"/>
              </a:rPr>
              <a:t> </a:t>
            </a:r>
            <a:r>
              <a:rPr sz="2000" b="1" spc="53">
                <a:solidFill>
                  <a:srgbClr val="004AAC"/>
                </a:solidFill>
                <a:latin typeface="Century Gothic"/>
                <a:cs typeface="Century Gothic"/>
              </a:rPr>
              <a:t>&amp;</a:t>
            </a:r>
            <a:r>
              <a:rPr sz="2000" b="1" spc="27">
                <a:solidFill>
                  <a:srgbClr val="004AAC"/>
                </a:solidFill>
                <a:latin typeface="Century Gothic"/>
                <a:cs typeface="Century Gothic"/>
              </a:rPr>
              <a:t> </a:t>
            </a:r>
            <a:r>
              <a:rPr sz="2000" b="1" spc="37">
                <a:solidFill>
                  <a:srgbClr val="004AAC"/>
                </a:solidFill>
                <a:latin typeface="Century Gothic"/>
                <a:cs typeface="Century Gothic"/>
              </a:rPr>
              <a:t>California </a:t>
            </a:r>
            <a:r>
              <a:rPr sz="2000" b="1" spc="117">
                <a:solidFill>
                  <a:srgbClr val="004AAC"/>
                </a:solidFill>
                <a:latin typeface="Century Gothic"/>
                <a:cs typeface="Century Gothic"/>
              </a:rPr>
              <a:t>Fair</a:t>
            </a:r>
            <a:r>
              <a:rPr sz="2000" b="1" spc="57">
                <a:solidFill>
                  <a:srgbClr val="004AAC"/>
                </a:solidFill>
                <a:latin typeface="Century Gothic"/>
                <a:cs typeface="Century Gothic"/>
              </a:rPr>
              <a:t> </a:t>
            </a:r>
            <a:r>
              <a:rPr sz="2000" b="1">
                <a:solidFill>
                  <a:srgbClr val="004AAC"/>
                </a:solidFill>
                <a:latin typeface="Century Gothic"/>
                <a:cs typeface="Century Gothic"/>
              </a:rPr>
              <a:t>Employment</a:t>
            </a:r>
            <a:r>
              <a:rPr sz="2000" b="1" spc="60">
                <a:solidFill>
                  <a:srgbClr val="004AAC"/>
                </a:solidFill>
                <a:latin typeface="Century Gothic"/>
                <a:cs typeface="Century Gothic"/>
              </a:rPr>
              <a:t> </a:t>
            </a:r>
            <a:r>
              <a:rPr sz="2000" b="1" spc="53">
                <a:solidFill>
                  <a:srgbClr val="004AAC"/>
                </a:solidFill>
                <a:latin typeface="Century Gothic"/>
                <a:cs typeface="Century Gothic"/>
              </a:rPr>
              <a:t>&amp;</a:t>
            </a:r>
            <a:r>
              <a:rPr sz="2000" b="1" spc="57">
                <a:solidFill>
                  <a:srgbClr val="004AAC"/>
                </a:solidFill>
                <a:latin typeface="Century Gothic"/>
                <a:cs typeface="Century Gothic"/>
              </a:rPr>
              <a:t> </a:t>
            </a:r>
            <a:r>
              <a:rPr sz="2000" b="1" spc="60">
                <a:solidFill>
                  <a:srgbClr val="004AAC"/>
                </a:solidFill>
                <a:latin typeface="Century Gothic"/>
                <a:cs typeface="Century Gothic"/>
              </a:rPr>
              <a:t>Housing </a:t>
            </a:r>
            <a:r>
              <a:rPr sz="2000" b="1" spc="-17">
                <a:solidFill>
                  <a:srgbClr val="004AAC"/>
                </a:solidFill>
                <a:latin typeface="Century Gothic"/>
                <a:cs typeface="Century Gothic"/>
              </a:rPr>
              <a:t>Act</a:t>
            </a:r>
            <a:endParaRPr sz="2000">
              <a:latin typeface="Century Gothic"/>
              <a:cs typeface="Century Gothic"/>
            </a:endParaRPr>
          </a:p>
        </p:txBody>
      </p:sp>
      <p:sp>
        <p:nvSpPr>
          <p:cNvPr id="12" name="object 12"/>
          <p:cNvSpPr/>
          <p:nvPr/>
        </p:nvSpPr>
        <p:spPr>
          <a:xfrm>
            <a:off x="0" y="6718300"/>
            <a:ext cx="12192000" cy="13970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sp>
        <p:nvSpPr>
          <p:cNvPr id="13" name="object 13"/>
          <p:cNvSpPr/>
          <p:nvPr/>
        </p:nvSpPr>
        <p:spPr>
          <a:xfrm>
            <a:off x="0" y="0"/>
            <a:ext cx="12192000" cy="13970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sp>
        <p:nvSpPr>
          <p:cNvPr id="14" name="object 14"/>
          <p:cNvSpPr txBox="1"/>
          <p:nvPr/>
        </p:nvSpPr>
        <p:spPr>
          <a:xfrm>
            <a:off x="6481668" y="666770"/>
            <a:ext cx="5136303" cy="1367961"/>
          </a:xfrm>
          <a:prstGeom prst="rect">
            <a:avLst/>
          </a:prstGeom>
        </p:spPr>
        <p:txBody>
          <a:bodyPr vert="horz" wrap="square" lIns="0" tIns="8467" rIns="0" bIns="0" rtlCol="0" anchor="t">
            <a:spAutoFit/>
          </a:bodyPr>
          <a:lstStyle/>
          <a:p>
            <a:pPr marL="8255">
              <a:spcBef>
                <a:spcPts val="67"/>
              </a:spcBef>
              <a:tabLst>
                <a:tab pos="4904139" algn="l"/>
              </a:tabLst>
            </a:pPr>
            <a:r>
              <a:rPr lang="en-US" sz="2650" b="1" u="heavy" err="1">
                <a:solidFill>
                  <a:srgbClr val="004AAC"/>
                </a:solidFill>
                <a:uFill>
                  <a:solidFill>
                    <a:srgbClr val="FFBD58"/>
                  </a:solidFill>
                </a:uFill>
                <a:latin typeface="Century Gothic"/>
                <a:cs typeface="Century Gothic"/>
              </a:rPr>
              <a:t>Características</a:t>
            </a:r>
            <a:r>
              <a:rPr sz="2650" b="1" u="heavy" spc="430">
                <a:solidFill>
                  <a:srgbClr val="004AAC"/>
                </a:solidFill>
                <a:uFill>
                  <a:solidFill>
                    <a:srgbClr val="FFBD58"/>
                  </a:solidFill>
                </a:uFill>
                <a:latin typeface="Century Gothic"/>
                <a:cs typeface="Century Gothic"/>
              </a:rPr>
              <a:t> </a:t>
            </a:r>
            <a:r>
              <a:rPr sz="2650" b="1" u="heavy" spc="67" err="1">
                <a:solidFill>
                  <a:srgbClr val="004AAC"/>
                </a:solidFill>
                <a:uFill>
                  <a:solidFill>
                    <a:srgbClr val="FFBD58"/>
                  </a:solidFill>
                </a:uFill>
                <a:latin typeface="Century Gothic"/>
                <a:cs typeface="Century Gothic"/>
              </a:rPr>
              <a:t>Protegidas</a:t>
            </a:r>
            <a:r>
              <a:rPr sz="2650" b="1" u="heavy">
                <a:solidFill>
                  <a:srgbClr val="004AAC"/>
                </a:solidFill>
                <a:uFill>
                  <a:solidFill>
                    <a:srgbClr val="FFBD58"/>
                  </a:solidFill>
                </a:uFill>
                <a:latin typeface="Century Gothic"/>
                <a:cs typeface="Century Gothic"/>
              </a:rPr>
              <a:t>	</a:t>
            </a:r>
            <a:endParaRPr lang="en-US" sz="2650">
              <a:latin typeface="Century Gothic"/>
              <a:cs typeface="Century Gothic"/>
            </a:endParaRPr>
          </a:p>
          <a:p>
            <a:pPr marL="8255" marR="3175">
              <a:spcBef>
                <a:spcPts val="2647"/>
              </a:spcBef>
            </a:pPr>
            <a:r>
              <a:rPr sz="2000" b="1">
                <a:solidFill>
                  <a:srgbClr val="004AAC"/>
                </a:solidFill>
                <a:latin typeface="Century Gothic"/>
                <a:cs typeface="Century Gothic"/>
              </a:rPr>
              <a:t>Ley</a:t>
            </a:r>
            <a:r>
              <a:rPr sz="2000" b="1" spc="3">
                <a:solidFill>
                  <a:srgbClr val="004AAC"/>
                </a:solidFill>
                <a:latin typeface="Century Gothic"/>
                <a:cs typeface="Century Gothic"/>
              </a:rPr>
              <a:t> </a:t>
            </a:r>
            <a:r>
              <a:rPr sz="2000" b="1" spc="-60">
                <a:solidFill>
                  <a:srgbClr val="004AAC"/>
                </a:solidFill>
                <a:latin typeface="Century Gothic"/>
                <a:cs typeface="Century Gothic"/>
              </a:rPr>
              <a:t>de</a:t>
            </a:r>
            <a:r>
              <a:rPr sz="2000" b="1" spc="3">
                <a:solidFill>
                  <a:srgbClr val="004AAC"/>
                </a:solidFill>
                <a:latin typeface="Century Gothic"/>
                <a:cs typeface="Century Gothic"/>
              </a:rPr>
              <a:t> </a:t>
            </a:r>
            <a:r>
              <a:rPr sz="2000" b="1">
                <a:solidFill>
                  <a:srgbClr val="004AAC"/>
                </a:solidFill>
                <a:latin typeface="Century Gothic"/>
                <a:cs typeface="Century Gothic"/>
              </a:rPr>
              <a:t>Vivienda</a:t>
            </a:r>
            <a:r>
              <a:rPr sz="2000" b="1" spc="7">
                <a:solidFill>
                  <a:srgbClr val="004AAC"/>
                </a:solidFill>
                <a:latin typeface="Century Gothic"/>
                <a:cs typeface="Century Gothic"/>
              </a:rPr>
              <a:t> </a:t>
            </a:r>
            <a:r>
              <a:rPr sz="2000" b="1" spc="37">
                <a:solidFill>
                  <a:srgbClr val="004AAC"/>
                </a:solidFill>
                <a:latin typeface="Century Gothic"/>
                <a:cs typeface="Century Gothic"/>
              </a:rPr>
              <a:t>Justa</a:t>
            </a:r>
            <a:r>
              <a:rPr sz="2000" b="1" spc="3">
                <a:solidFill>
                  <a:srgbClr val="004AAC"/>
                </a:solidFill>
                <a:latin typeface="Century Gothic"/>
                <a:cs typeface="Century Gothic"/>
              </a:rPr>
              <a:t> </a:t>
            </a:r>
            <a:r>
              <a:rPr sz="2000" b="1">
                <a:solidFill>
                  <a:srgbClr val="004AAC"/>
                </a:solidFill>
                <a:latin typeface="Century Gothic"/>
                <a:cs typeface="Century Gothic"/>
              </a:rPr>
              <a:t>del</a:t>
            </a:r>
            <a:r>
              <a:rPr sz="2000" b="1" spc="7">
                <a:solidFill>
                  <a:srgbClr val="004AAC"/>
                </a:solidFill>
                <a:latin typeface="Century Gothic"/>
                <a:cs typeface="Century Gothic"/>
              </a:rPr>
              <a:t> </a:t>
            </a:r>
            <a:r>
              <a:rPr sz="2000" b="1" spc="123">
                <a:solidFill>
                  <a:srgbClr val="004AAC"/>
                </a:solidFill>
                <a:latin typeface="Century Gothic"/>
                <a:cs typeface="Century Gothic"/>
              </a:rPr>
              <a:t>EE.UU.</a:t>
            </a:r>
            <a:r>
              <a:rPr sz="2000" b="1" spc="3">
                <a:solidFill>
                  <a:srgbClr val="004AAC"/>
                </a:solidFill>
                <a:latin typeface="Century Gothic"/>
                <a:cs typeface="Century Gothic"/>
              </a:rPr>
              <a:t> </a:t>
            </a:r>
            <a:r>
              <a:rPr lang="en-US" sz="2000" b="1" spc="53">
                <a:solidFill>
                  <a:srgbClr val="004AAC"/>
                </a:solidFill>
                <a:latin typeface="Century Gothic"/>
                <a:cs typeface="Century Gothic"/>
              </a:rPr>
              <a:t>y</a:t>
            </a:r>
            <a:r>
              <a:rPr sz="2000" b="1" spc="3">
                <a:solidFill>
                  <a:srgbClr val="004AAC"/>
                </a:solidFill>
                <a:latin typeface="Century Gothic"/>
                <a:cs typeface="Century Gothic"/>
              </a:rPr>
              <a:t> </a:t>
            </a:r>
            <a:r>
              <a:rPr sz="2000" b="1" spc="-17">
                <a:solidFill>
                  <a:srgbClr val="004AAC"/>
                </a:solidFill>
                <a:latin typeface="Century Gothic"/>
                <a:cs typeface="Century Gothic"/>
              </a:rPr>
              <a:t>Ley </a:t>
            </a:r>
            <a:r>
              <a:rPr sz="2000" b="1" spc="-60">
                <a:solidFill>
                  <a:srgbClr val="004AAC"/>
                </a:solidFill>
                <a:latin typeface="Century Gothic"/>
                <a:cs typeface="Century Gothic"/>
              </a:rPr>
              <a:t>de</a:t>
            </a:r>
            <a:r>
              <a:rPr sz="2000" b="1" spc="-20">
                <a:solidFill>
                  <a:srgbClr val="004AAC"/>
                </a:solidFill>
                <a:latin typeface="Century Gothic"/>
                <a:cs typeface="Century Gothic"/>
              </a:rPr>
              <a:t> </a:t>
            </a:r>
            <a:r>
              <a:rPr sz="2000" b="1">
                <a:solidFill>
                  <a:srgbClr val="004AAC"/>
                </a:solidFill>
                <a:latin typeface="Century Gothic"/>
                <a:cs typeface="Century Gothic"/>
              </a:rPr>
              <a:t>Vivienda</a:t>
            </a:r>
            <a:r>
              <a:rPr sz="2000" b="1" spc="-17">
                <a:solidFill>
                  <a:srgbClr val="004AAC"/>
                </a:solidFill>
                <a:latin typeface="Century Gothic"/>
                <a:cs typeface="Century Gothic"/>
              </a:rPr>
              <a:t> </a:t>
            </a:r>
            <a:r>
              <a:rPr sz="2000" b="1">
                <a:solidFill>
                  <a:srgbClr val="004AAC"/>
                </a:solidFill>
                <a:latin typeface="Century Gothic"/>
                <a:cs typeface="Century Gothic"/>
              </a:rPr>
              <a:t>y</a:t>
            </a:r>
            <a:r>
              <a:rPr sz="2000" b="1" spc="-17">
                <a:solidFill>
                  <a:srgbClr val="004AAC"/>
                </a:solidFill>
                <a:latin typeface="Century Gothic"/>
                <a:cs typeface="Century Gothic"/>
              </a:rPr>
              <a:t> </a:t>
            </a:r>
            <a:r>
              <a:rPr sz="2000" b="1">
                <a:solidFill>
                  <a:srgbClr val="004AAC"/>
                </a:solidFill>
                <a:latin typeface="Century Gothic"/>
                <a:cs typeface="Century Gothic"/>
              </a:rPr>
              <a:t>Empleo</a:t>
            </a:r>
            <a:r>
              <a:rPr sz="2000" b="1" spc="-17">
                <a:solidFill>
                  <a:srgbClr val="004AAC"/>
                </a:solidFill>
                <a:latin typeface="Century Gothic"/>
                <a:cs typeface="Century Gothic"/>
              </a:rPr>
              <a:t> </a:t>
            </a:r>
            <a:r>
              <a:rPr sz="2000" b="1" spc="33">
                <a:solidFill>
                  <a:srgbClr val="004AAC"/>
                </a:solidFill>
                <a:latin typeface="Century Gothic"/>
                <a:cs typeface="Century Gothic"/>
              </a:rPr>
              <a:t>Justo</a:t>
            </a:r>
            <a:r>
              <a:rPr sz="2000" b="1" spc="-17">
                <a:solidFill>
                  <a:srgbClr val="004AAC"/>
                </a:solidFill>
                <a:latin typeface="Century Gothic"/>
                <a:cs typeface="Century Gothic"/>
              </a:rPr>
              <a:t> </a:t>
            </a:r>
            <a:r>
              <a:rPr sz="2000" b="1" spc="-60">
                <a:solidFill>
                  <a:srgbClr val="004AAC"/>
                </a:solidFill>
                <a:latin typeface="Century Gothic"/>
                <a:cs typeface="Century Gothic"/>
              </a:rPr>
              <a:t>de</a:t>
            </a:r>
            <a:r>
              <a:rPr sz="2000" b="1" spc="-17">
                <a:solidFill>
                  <a:srgbClr val="004AAC"/>
                </a:solidFill>
                <a:latin typeface="Century Gothic"/>
                <a:cs typeface="Century Gothic"/>
              </a:rPr>
              <a:t> </a:t>
            </a:r>
            <a:r>
              <a:rPr sz="2000" b="1" spc="37">
                <a:solidFill>
                  <a:srgbClr val="004AAC"/>
                </a:solidFill>
                <a:latin typeface="Century Gothic"/>
                <a:cs typeface="Century Gothic"/>
              </a:rPr>
              <a:t>California</a:t>
            </a:r>
            <a:endParaRPr sz="2000">
              <a:latin typeface="Century Gothic"/>
              <a:cs typeface="Century Gothic"/>
            </a:endParaRPr>
          </a:p>
        </p:txBody>
      </p:sp>
      <p:sp>
        <p:nvSpPr>
          <p:cNvPr id="15" name="object 15"/>
          <p:cNvSpPr txBox="1">
            <a:spLocks noGrp="1"/>
          </p:cNvSpPr>
          <p:nvPr>
            <p:ph type="title"/>
          </p:nvPr>
        </p:nvSpPr>
        <p:spPr>
          <a:xfrm>
            <a:off x="696384" y="666770"/>
            <a:ext cx="4710006" cy="418983"/>
          </a:xfrm>
          <a:prstGeom prst="rect">
            <a:avLst/>
          </a:prstGeom>
        </p:spPr>
        <p:txBody>
          <a:bodyPr vert="horz" wrap="square" lIns="0" tIns="8467" rIns="0" bIns="0" rtlCol="0">
            <a:spAutoFit/>
          </a:bodyPr>
          <a:lstStyle/>
          <a:p>
            <a:pPr marL="8467">
              <a:spcBef>
                <a:spcPts val="67"/>
              </a:spcBef>
              <a:tabLst>
                <a:tab pos="4700928" algn="l"/>
              </a:tabLst>
            </a:pPr>
            <a:r>
              <a:t>Protected</a:t>
            </a:r>
            <a:r>
              <a:rPr spc="283"/>
              <a:t> </a:t>
            </a:r>
            <a:r>
              <a:rPr spc="27"/>
              <a:t>Characteristics</a:t>
            </a:r>
            <a:r>
              <a:t>	</a:t>
            </a:r>
          </a:p>
        </p:txBody>
      </p:sp>
      <p:pic>
        <p:nvPicPr>
          <p:cNvPr id="16" name="Picture 16" descr="Diagram&#10;&#10;Description automatically generated">
            <a:extLst>
              <a:ext uri="{FF2B5EF4-FFF2-40B4-BE49-F238E27FC236}">
                <a16:creationId xmlns:a16="http://schemas.microsoft.com/office/drawing/2014/main" id="{D03C4D21-B586-1B51-38E4-E8C6639F38DC}"/>
              </a:ext>
            </a:extLst>
          </p:cNvPr>
          <p:cNvPicPr>
            <a:picLocks noChangeAspect="1"/>
          </p:cNvPicPr>
          <p:nvPr/>
        </p:nvPicPr>
        <p:blipFill>
          <a:blip r:embed="rId3"/>
          <a:stretch>
            <a:fillRect/>
          </a:stretch>
        </p:blipFill>
        <p:spPr>
          <a:xfrm>
            <a:off x="4233" y="-32387"/>
            <a:ext cx="12268200" cy="6891022"/>
          </a:xfrm>
          <a:prstGeom prst="rect">
            <a:avLst/>
          </a:prstGeom>
        </p:spPr>
      </p:pic>
    </p:spTree>
    <p:extLst>
      <p:ext uri="{BB962C8B-B14F-4D97-AF65-F5344CB8AC3E}">
        <p14:creationId xmlns:p14="http://schemas.microsoft.com/office/powerpoint/2010/main" val="603182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537618" y="2444414"/>
            <a:ext cx="7777057" cy="4354830"/>
            <a:chOff x="806426" y="3666621"/>
            <a:chExt cx="11665585" cy="6532245"/>
          </a:xfrm>
        </p:grpSpPr>
        <p:sp>
          <p:nvSpPr>
            <p:cNvPr id="3" name="object 3"/>
            <p:cNvSpPr/>
            <p:nvPr/>
          </p:nvSpPr>
          <p:spPr>
            <a:xfrm>
              <a:off x="7423235" y="6734593"/>
              <a:ext cx="4571365" cy="3463925"/>
            </a:xfrm>
            <a:custGeom>
              <a:avLst/>
              <a:gdLst/>
              <a:ahLst/>
              <a:cxnLst/>
              <a:rect l="l" t="t" r="r" b="b"/>
              <a:pathLst>
                <a:path w="4571365" h="3463925">
                  <a:moveTo>
                    <a:pt x="4427751" y="1789490"/>
                  </a:moveTo>
                  <a:lnTo>
                    <a:pt x="4409473" y="1827194"/>
                  </a:lnTo>
                  <a:lnTo>
                    <a:pt x="4390301" y="1863328"/>
                  </a:lnTo>
                  <a:lnTo>
                    <a:pt x="4370266" y="1897945"/>
                  </a:lnTo>
                  <a:lnTo>
                    <a:pt x="4349396" y="1931097"/>
                  </a:lnTo>
                  <a:lnTo>
                    <a:pt x="4327721" y="1962837"/>
                  </a:lnTo>
                  <a:lnTo>
                    <a:pt x="4282071" y="2022290"/>
                  </a:lnTo>
                  <a:lnTo>
                    <a:pt x="4233548" y="2076722"/>
                  </a:lnTo>
                  <a:lnTo>
                    <a:pt x="4182385" y="2126553"/>
                  </a:lnTo>
                  <a:lnTo>
                    <a:pt x="4128815" y="2172202"/>
                  </a:lnTo>
                  <a:lnTo>
                    <a:pt x="4073070" y="2214089"/>
                  </a:lnTo>
                  <a:lnTo>
                    <a:pt x="4015384" y="2252632"/>
                  </a:lnTo>
                  <a:lnTo>
                    <a:pt x="3955989" y="2288251"/>
                  </a:lnTo>
                  <a:lnTo>
                    <a:pt x="3895117" y="2321365"/>
                  </a:lnTo>
                  <a:lnTo>
                    <a:pt x="3833002" y="2352394"/>
                  </a:lnTo>
                  <a:lnTo>
                    <a:pt x="3769876" y="2381756"/>
                  </a:lnTo>
                  <a:lnTo>
                    <a:pt x="3705972" y="2409872"/>
                  </a:lnTo>
                  <a:lnTo>
                    <a:pt x="3479539" y="2504510"/>
                  </a:lnTo>
                  <a:lnTo>
                    <a:pt x="3447228" y="2518250"/>
                  </a:lnTo>
                  <a:lnTo>
                    <a:pt x="3382924" y="2546420"/>
                  </a:lnTo>
                  <a:lnTo>
                    <a:pt x="3319238" y="2575859"/>
                  </a:lnTo>
                  <a:lnTo>
                    <a:pt x="3256403" y="2606986"/>
                  </a:lnTo>
                  <a:lnTo>
                    <a:pt x="3194652" y="2640220"/>
                  </a:lnTo>
                  <a:lnTo>
                    <a:pt x="3134217" y="2675981"/>
                  </a:lnTo>
                  <a:lnTo>
                    <a:pt x="3075331" y="2714687"/>
                  </a:lnTo>
                  <a:lnTo>
                    <a:pt x="3018227" y="2756759"/>
                  </a:lnTo>
                  <a:lnTo>
                    <a:pt x="2963138" y="2802615"/>
                  </a:lnTo>
                  <a:lnTo>
                    <a:pt x="2910296" y="2852675"/>
                  </a:lnTo>
                  <a:lnTo>
                    <a:pt x="2859933" y="2907358"/>
                  </a:lnTo>
                  <a:lnTo>
                    <a:pt x="2812284" y="2967083"/>
                  </a:lnTo>
                  <a:lnTo>
                    <a:pt x="2758570" y="3042252"/>
                  </a:lnTo>
                  <a:lnTo>
                    <a:pt x="2726793" y="3083198"/>
                  </a:lnTo>
                  <a:lnTo>
                    <a:pt x="2694261" y="3121840"/>
                  </a:lnTo>
                  <a:lnTo>
                    <a:pt x="2661019" y="3158213"/>
                  </a:lnTo>
                  <a:lnTo>
                    <a:pt x="2627111" y="3192350"/>
                  </a:lnTo>
                  <a:lnTo>
                    <a:pt x="2592583" y="3224285"/>
                  </a:lnTo>
                  <a:lnTo>
                    <a:pt x="2557477" y="3254054"/>
                  </a:lnTo>
                  <a:lnTo>
                    <a:pt x="2521840" y="3281689"/>
                  </a:lnTo>
                  <a:lnTo>
                    <a:pt x="2485714" y="3307225"/>
                  </a:lnTo>
                  <a:lnTo>
                    <a:pt x="2449145" y="3330695"/>
                  </a:lnTo>
                  <a:lnTo>
                    <a:pt x="2412177" y="3352135"/>
                  </a:lnTo>
                  <a:lnTo>
                    <a:pt x="2374854" y="3371579"/>
                  </a:lnTo>
                  <a:lnTo>
                    <a:pt x="2337221" y="3389059"/>
                  </a:lnTo>
                  <a:lnTo>
                    <a:pt x="2299322" y="3404611"/>
                  </a:lnTo>
                  <a:lnTo>
                    <a:pt x="2261201" y="3418268"/>
                  </a:lnTo>
                  <a:lnTo>
                    <a:pt x="2222904" y="3430065"/>
                  </a:lnTo>
                  <a:lnTo>
                    <a:pt x="2184474" y="3440036"/>
                  </a:lnTo>
                  <a:lnTo>
                    <a:pt x="2145956" y="3448214"/>
                  </a:lnTo>
                  <a:lnTo>
                    <a:pt x="2107394" y="3454635"/>
                  </a:lnTo>
                  <a:lnTo>
                    <a:pt x="2068832" y="3459332"/>
                  </a:lnTo>
                  <a:lnTo>
                    <a:pt x="2030316" y="3462338"/>
                  </a:lnTo>
                  <a:lnTo>
                    <a:pt x="1991889" y="3463689"/>
                  </a:lnTo>
                  <a:lnTo>
                    <a:pt x="1953595" y="3463419"/>
                  </a:lnTo>
                  <a:lnTo>
                    <a:pt x="1915480" y="3461561"/>
                  </a:lnTo>
                  <a:lnTo>
                    <a:pt x="1839963" y="3453218"/>
                  </a:lnTo>
                  <a:lnTo>
                    <a:pt x="1765691" y="3438936"/>
                  </a:lnTo>
                  <a:lnTo>
                    <a:pt x="1693021" y="3418985"/>
                  </a:lnTo>
                  <a:lnTo>
                    <a:pt x="1622307" y="3393639"/>
                  </a:lnTo>
                  <a:lnTo>
                    <a:pt x="1553905" y="3363171"/>
                  </a:lnTo>
                  <a:lnTo>
                    <a:pt x="1488170" y="3327854"/>
                  </a:lnTo>
                  <a:lnTo>
                    <a:pt x="1425457" y="3287961"/>
                  </a:lnTo>
                  <a:lnTo>
                    <a:pt x="1366122" y="3243764"/>
                  </a:lnTo>
                  <a:lnTo>
                    <a:pt x="1310520" y="3195536"/>
                  </a:lnTo>
                  <a:lnTo>
                    <a:pt x="1259006" y="3143551"/>
                  </a:lnTo>
                  <a:lnTo>
                    <a:pt x="1211935" y="3088081"/>
                  </a:lnTo>
                  <a:lnTo>
                    <a:pt x="1169663" y="3029399"/>
                  </a:lnTo>
                  <a:lnTo>
                    <a:pt x="1132546" y="2967777"/>
                  </a:lnTo>
                  <a:lnTo>
                    <a:pt x="1100937" y="2903490"/>
                  </a:lnTo>
                  <a:lnTo>
                    <a:pt x="1075193" y="2836809"/>
                  </a:lnTo>
                  <a:lnTo>
                    <a:pt x="1055669" y="2768007"/>
                  </a:lnTo>
                  <a:lnTo>
                    <a:pt x="1042721" y="2697358"/>
                  </a:lnTo>
                  <a:lnTo>
                    <a:pt x="1036702" y="2625134"/>
                  </a:lnTo>
                  <a:lnTo>
                    <a:pt x="1036403" y="2588518"/>
                  </a:lnTo>
                  <a:lnTo>
                    <a:pt x="1036773" y="2532557"/>
                  </a:lnTo>
                  <a:lnTo>
                    <a:pt x="1035994" y="2478910"/>
                  </a:lnTo>
                  <a:lnTo>
                    <a:pt x="1034097" y="2427520"/>
                  </a:lnTo>
                  <a:lnTo>
                    <a:pt x="1031114" y="2378330"/>
                  </a:lnTo>
                  <a:lnTo>
                    <a:pt x="1027077" y="2331284"/>
                  </a:lnTo>
                  <a:lnTo>
                    <a:pt x="1022017" y="2286327"/>
                  </a:lnTo>
                  <a:lnTo>
                    <a:pt x="1015965" y="2243401"/>
                  </a:lnTo>
                  <a:lnTo>
                    <a:pt x="1008953" y="2202451"/>
                  </a:lnTo>
                  <a:lnTo>
                    <a:pt x="1001013" y="2163421"/>
                  </a:lnTo>
                  <a:lnTo>
                    <a:pt x="992175" y="2126254"/>
                  </a:lnTo>
                  <a:lnTo>
                    <a:pt x="971934" y="2057285"/>
                  </a:lnTo>
                  <a:lnTo>
                    <a:pt x="948482" y="1995095"/>
                  </a:lnTo>
                  <a:lnTo>
                    <a:pt x="922070" y="1939235"/>
                  </a:lnTo>
                  <a:lnTo>
                    <a:pt x="892950" y="1889254"/>
                  </a:lnTo>
                  <a:lnTo>
                    <a:pt x="861374" y="1844704"/>
                  </a:lnTo>
                  <a:lnTo>
                    <a:pt x="827594" y="1805134"/>
                  </a:lnTo>
                  <a:lnTo>
                    <a:pt x="791860" y="1770095"/>
                  </a:lnTo>
                  <a:lnTo>
                    <a:pt x="754426" y="1739138"/>
                  </a:lnTo>
                  <a:lnTo>
                    <a:pt x="715542" y="1711812"/>
                  </a:lnTo>
                  <a:lnTo>
                    <a:pt x="675460" y="1687669"/>
                  </a:lnTo>
                  <a:lnTo>
                    <a:pt x="634432" y="1666259"/>
                  </a:lnTo>
                  <a:lnTo>
                    <a:pt x="592709" y="1647132"/>
                  </a:lnTo>
                  <a:lnTo>
                    <a:pt x="550544" y="1629838"/>
                  </a:lnTo>
                  <a:lnTo>
                    <a:pt x="508187" y="1613928"/>
                  </a:lnTo>
                  <a:lnTo>
                    <a:pt x="465891" y="1598953"/>
                  </a:lnTo>
                  <a:lnTo>
                    <a:pt x="382488" y="1570007"/>
                  </a:lnTo>
                  <a:lnTo>
                    <a:pt x="362068" y="1562652"/>
                  </a:lnTo>
                  <a:lnTo>
                    <a:pt x="321966" y="1547406"/>
                  </a:lnTo>
                  <a:lnTo>
                    <a:pt x="283057" y="1531072"/>
                  </a:lnTo>
                  <a:lnTo>
                    <a:pt x="245593" y="1513200"/>
                  </a:lnTo>
                  <a:lnTo>
                    <a:pt x="209825" y="1493339"/>
                  </a:lnTo>
                  <a:lnTo>
                    <a:pt x="176006" y="1471042"/>
                  </a:lnTo>
                  <a:lnTo>
                    <a:pt x="144386" y="1445857"/>
                  </a:lnTo>
                  <a:lnTo>
                    <a:pt x="115218" y="1417335"/>
                  </a:lnTo>
                  <a:lnTo>
                    <a:pt x="88752" y="1385027"/>
                  </a:lnTo>
                  <a:lnTo>
                    <a:pt x="65242" y="1348484"/>
                  </a:lnTo>
                  <a:lnTo>
                    <a:pt x="44938" y="1307255"/>
                  </a:lnTo>
                  <a:lnTo>
                    <a:pt x="28093" y="1260891"/>
                  </a:lnTo>
                  <a:lnTo>
                    <a:pt x="14957" y="1208942"/>
                  </a:lnTo>
                  <a:lnTo>
                    <a:pt x="5782" y="1150960"/>
                  </a:lnTo>
                  <a:lnTo>
                    <a:pt x="821" y="1086493"/>
                  </a:lnTo>
                  <a:lnTo>
                    <a:pt x="0" y="1051688"/>
                  </a:lnTo>
                  <a:lnTo>
                    <a:pt x="325" y="1015094"/>
                  </a:lnTo>
                  <a:lnTo>
                    <a:pt x="1830" y="976654"/>
                  </a:lnTo>
                  <a:lnTo>
                    <a:pt x="5083" y="930424"/>
                  </a:lnTo>
                  <a:lnTo>
                    <a:pt x="9825" y="885269"/>
                  </a:lnTo>
                  <a:lnTo>
                    <a:pt x="16029" y="841192"/>
                  </a:lnTo>
                  <a:lnTo>
                    <a:pt x="23670" y="798198"/>
                  </a:lnTo>
                  <a:lnTo>
                    <a:pt x="32722" y="756288"/>
                  </a:lnTo>
                  <a:lnTo>
                    <a:pt x="43158" y="715467"/>
                  </a:lnTo>
                  <a:lnTo>
                    <a:pt x="54952" y="675739"/>
                  </a:lnTo>
                  <a:lnTo>
                    <a:pt x="68077" y="637107"/>
                  </a:lnTo>
                  <a:lnTo>
                    <a:pt x="82509" y="599574"/>
                  </a:lnTo>
                  <a:lnTo>
                    <a:pt x="98219" y="563144"/>
                  </a:lnTo>
                  <a:lnTo>
                    <a:pt x="115184" y="527820"/>
                  </a:lnTo>
                  <a:lnTo>
                    <a:pt x="133375" y="493606"/>
                  </a:lnTo>
                  <a:lnTo>
                    <a:pt x="152767" y="460506"/>
                  </a:lnTo>
                  <a:lnTo>
                    <a:pt x="195050" y="397660"/>
                  </a:lnTo>
                  <a:lnTo>
                    <a:pt x="241822" y="339309"/>
                  </a:lnTo>
                  <a:lnTo>
                    <a:pt x="292874" y="285483"/>
                  </a:lnTo>
                  <a:lnTo>
                    <a:pt x="347998" y="236208"/>
                  </a:lnTo>
                  <a:lnTo>
                    <a:pt x="406982" y="191513"/>
                  </a:lnTo>
                  <a:lnTo>
                    <a:pt x="469618" y="151427"/>
                  </a:lnTo>
                  <a:lnTo>
                    <a:pt x="535697" y="115977"/>
                  </a:lnTo>
                  <a:lnTo>
                    <a:pt x="605009" y="85191"/>
                  </a:lnTo>
                  <a:lnTo>
                    <a:pt x="640812" y="71556"/>
                  </a:lnTo>
                  <a:lnTo>
                    <a:pt x="677344" y="59098"/>
                  </a:lnTo>
                  <a:lnTo>
                    <a:pt x="714580" y="47819"/>
                  </a:lnTo>
                  <a:lnTo>
                    <a:pt x="752493" y="37725"/>
                  </a:lnTo>
                  <a:lnTo>
                    <a:pt x="791058" y="28817"/>
                  </a:lnTo>
                  <a:lnTo>
                    <a:pt x="830247" y="21100"/>
                  </a:lnTo>
                  <a:lnTo>
                    <a:pt x="870035" y="14578"/>
                  </a:lnTo>
                  <a:lnTo>
                    <a:pt x="910396" y="9253"/>
                  </a:lnTo>
                  <a:lnTo>
                    <a:pt x="951303" y="5129"/>
                  </a:lnTo>
                  <a:lnTo>
                    <a:pt x="992731" y="2210"/>
                  </a:lnTo>
                  <a:lnTo>
                    <a:pt x="1034652" y="499"/>
                  </a:lnTo>
                  <a:lnTo>
                    <a:pt x="1077042" y="0"/>
                  </a:lnTo>
                  <a:lnTo>
                    <a:pt x="1119873" y="716"/>
                  </a:lnTo>
                  <a:lnTo>
                    <a:pt x="1163120" y="2650"/>
                  </a:lnTo>
                  <a:lnTo>
                    <a:pt x="1206756" y="5807"/>
                  </a:lnTo>
                  <a:lnTo>
                    <a:pt x="1250755" y="10190"/>
                  </a:lnTo>
                  <a:lnTo>
                    <a:pt x="1295091" y="15802"/>
                  </a:lnTo>
                  <a:lnTo>
                    <a:pt x="1339738" y="22647"/>
                  </a:lnTo>
                  <a:lnTo>
                    <a:pt x="1384669" y="30728"/>
                  </a:lnTo>
                  <a:lnTo>
                    <a:pt x="1429859" y="40049"/>
                  </a:lnTo>
                  <a:lnTo>
                    <a:pt x="1475282" y="50613"/>
                  </a:lnTo>
                  <a:lnTo>
                    <a:pt x="1520910" y="62424"/>
                  </a:lnTo>
                  <a:lnTo>
                    <a:pt x="1566718" y="75485"/>
                  </a:lnTo>
                  <a:lnTo>
                    <a:pt x="1612680" y="89801"/>
                  </a:lnTo>
                  <a:lnTo>
                    <a:pt x="1658770" y="105373"/>
                  </a:lnTo>
                  <a:lnTo>
                    <a:pt x="1704960" y="122206"/>
                  </a:lnTo>
                  <a:lnTo>
                    <a:pt x="1751226" y="140304"/>
                  </a:lnTo>
                  <a:lnTo>
                    <a:pt x="1797541" y="159670"/>
                  </a:lnTo>
                  <a:lnTo>
                    <a:pt x="1843879" y="180307"/>
                  </a:lnTo>
                  <a:lnTo>
                    <a:pt x="1890213" y="202219"/>
                  </a:lnTo>
                  <a:lnTo>
                    <a:pt x="1936518" y="225409"/>
                  </a:lnTo>
                  <a:lnTo>
                    <a:pt x="1982767" y="249881"/>
                  </a:lnTo>
                  <a:lnTo>
                    <a:pt x="2028935" y="275639"/>
                  </a:lnTo>
                  <a:lnTo>
                    <a:pt x="2074994" y="302686"/>
                  </a:lnTo>
                  <a:lnTo>
                    <a:pt x="2120918" y="331025"/>
                  </a:lnTo>
                  <a:lnTo>
                    <a:pt x="2143788" y="344616"/>
                  </a:lnTo>
                  <a:lnTo>
                    <a:pt x="2192502" y="368567"/>
                  </a:lnTo>
                  <a:lnTo>
                    <a:pt x="2244973" y="388446"/>
                  </a:lnTo>
                  <a:lnTo>
                    <a:pt x="2300953" y="404542"/>
                  </a:lnTo>
                  <a:lnTo>
                    <a:pt x="2360193" y="417143"/>
                  </a:lnTo>
                  <a:lnTo>
                    <a:pt x="2422445" y="426536"/>
                  </a:lnTo>
                  <a:lnTo>
                    <a:pt x="2487459" y="433008"/>
                  </a:lnTo>
                  <a:lnTo>
                    <a:pt x="2554988" y="436847"/>
                  </a:lnTo>
                  <a:lnTo>
                    <a:pt x="2624782" y="438340"/>
                  </a:lnTo>
                  <a:lnTo>
                    <a:pt x="2660451" y="438297"/>
                  </a:lnTo>
                  <a:lnTo>
                    <a:pt x="2733176" y="436811"/>
                  </a:lnTo>
                  <a:lnTo>
                    <a:pt x="2807546" y="433699"/>
                  </a:lnTo>
                  <a:lnTo>
                    <a:pt x="2883310" y="429247"/>
                  </a:lnTo>
                  <a:lnTo>
                    <a:pt x="2921638" y="426608"/>
                  </a:lnTo>
                  <a:lnTo>
                    <a:pt x="2999028" y="420686"/>
                  </a:lnTo>
                  <a:lnTo>
                    <a:pt x="3274350" y="396959"/>
                  </a:lnTo>
                  <a:lnTo>
                    <a:pt x="3353260" y="390508"/>
                  </a:lnTo>
                  <a:lnTo>
                    <a:pt x="3392601" y="387517"/>
                  </a:lnTo>
                  <a:lnTo>
                    <a:pt x="3431824" y="384731"/>
                  </a:lnTo>
                  <a:lnTo>
                    <a:pt x="3470899" y="382184"/>
                  </a:lnTo>
                  <a:lnTo>
                    <a:pt x="3509794" y="379914"/>
                  </a:lnTo>
                  <a:lnTo>
                    <a:pt x="3548478" y="377956"/>
                  </a:lnTo>
                  <a:lnTo>
                    <a:pt x="3586920" y="376346"/>
                  </a:lnTo>
                  <a:lnTo>
                    <a:pt x="3625089" y="375119"/>
                  </a:lnTo>
                  <a:lnTo>
                    <a:pt x="3700483" y="373962"/>
                  </a:lnTo>
                  <a:lnTo>
                    <a:pt x="3737647" y="374103"/>
                  </a:lnTo>
                  <a:lnTo>
                    <a:pt x="3810750" y="376004"/>
                  </a:lnTo>
                  <a:lnTo>
                    <a:pt x="3882014" y="380304"/>
                  </a:lnTo>
                  <a:lnTo>
                    <a:pt x="3951192" y="387289"/>
                  </a:lnTo>
                  <a:lnTo>
                    <a:pt x="4018034" y="397247"/>
                  </a:lnTo>
                  <a:lnTo>
                    <a:pt x="4082291" y="410466"/>
                  </a:lnTo>
                  <a:lnTo>
                    <a:pt x="4143715" y="427233"/>
                  </a:lnTo>
                  <a:lnTo>
                    <a:pt x="4202057" y="447836"/>
                  </a:lnTo>
                  <a:lnTo>
                    <a:pt x="4257068" y="472562"/>
                  </a:lnTo>
                  <a:lnTo>
                    <a:pt x="4308500" y="501699"/>
                  </a:lnTo>
                  <a:lnTo>
                    <a:pt x="4356104" y="535534"/>
                  </a:lnTo>
                  <a:lnTo>
                    <a:pt x="4399631" y="574355"/>
                  </a:lnTo>
                  <a:lnTo>
                    <a:pt x="4438832" y="618449"/>
                  </a:lnTo>
                  <a:lnTo>
                    <a:pt x="4473460" y="668104"/>
                  </a:lnTo>
                  <a:lnTo>
                    <a:pt x="4503264" y="723607"/>
                  </a:lnTo>
                  <a:lnTo>
                    <a:pt x="4527996" y="785246"/>
                  </a:lnTo>
                  <a:lnTo>
                    <a:pt x="4547408" y="853308"/>
                  </a:lnTo>
                  <a:lnTo>
                    <a:pt x="4561251" y="928081"/>
                  </a:lnTo>
                  <a:lnTo>
                    <a:pt x="4566007" y="968074"/>
                  </a:lnTo>
                  <a:lnTo>
                    <a:pt x="4569277" y="1009852"/>
                  </a:lnTo>
                  <a:lnTo>
                    <a:pt x="4571030" y="1053452"/>
                  </a:lnTo>
                  <a:lnTo>
                    <a:pt x="4571235" y="1098909"/>
                  </a:lnTo>
                  <a:lnTo>
                    <a:pt x="4569862" y="1146260"/>
                  </a:lnTo>
                  <a:lnTo>
                    <a:pt x="4566879" y="1195539"/>
                  </a:lnTo>
                  <a:lnTo>
                    <a:pt x="4561581" y="1256166"/>
                  </a:lnTo>
                  <a:lnTo>
                    <a:pt x="4555042" y="1314594"/>
                  </a:lnTo>
                  <a:lnTo>
                    <a:pt x="4547290" y="1370876"/>
                  </a:lnTo>
                  <a:lnTo>
                    <a:pt x="4538354" y="1425065"/>
                  </a:lnTo>
                  <a:lnTo>
                    <a:pt x="4528264" y="1477212"/>
                  </a:lnTo>
                  <a:lnTo>
                    <a:pt x="4517049" y="1527371"/>
                  </a:lnTo>
                  <a:lnTo>
                    <a:pt x="4504737" y="1575593"/>
                  </a:lnTo>
                  <a:lnTo>
                    <a:pt x="4491358" y="1621930"/>
                  </a:lnTo>
                  <a:lnTo>
                    <a:pt x="4476941" y="1666437"/>
                  </a:lnTo>
                  <a:lnTo>
                    <a:pt x="4461515" y="1709164"/>
                  </a:lnTo>
                  <a:lnTo>
                    <a:pt x="4445109" y="1750164"/>
                  </a:lnTo>
                  <a:lnTo>
                    <a:pt x="4427751" y="1789490"/>
                  </a:lnTo>
                  <a:close/>
                </a:path>
              </a:pathLst>
            </a:custGeom>
            <a:solidFill>
              <a:srgbClr val="012D66"/>
            </a:solidFill>
          </p:spPr>
          <p:txBody>
            <a:bodyPr wrap="square" lIns="0" tIns="0" rIns="0" bIns="0" rtlCol="0"/>
            <a:lstStyle/>
            <a:p>
              <a:endParaRPr/>
            </a:p>
          </p:txBody>
        </p:sp>
        <p:pic>
          <p:nvPicPr>
            <p:cNvPr id="4" name="object 4"/>
            <p:cNvPicPr/>
            <p:nvPr/>
          </p:nvPicPr>
          <p:blipFill>
            <a:blip r:embed="rId2" cstate="print"/>
            <a:stretch>
              <a:fillRect/>
            </a:stretch>
          </p:blipFill>
          <p:spPr>
            <a:xfrm>
              <a:off x="806426" y="3666621"/>
              <a:ext cx="11665027" cy="5818801"/>
            </a:xfrm>
            <a:prstGeom prst="rect">
              <a:avLst/>
            </a:prstGeom>
          </p:spPr>
        </p:pic>
      </p:grpSp>
      <p:sp>
        <p:nvSpPr>
          <p:cNvPr id="5" name="object 5"/>
          <p:cNvSpPr/>
          <p:nvPr/>
        </p:nvSpPr>
        <p:spPr>
          <a:xfrm>
            <a:off x="8600649" y="4890363"/>
            <a:ext cx="3169497" cy="1841923"/>
          </a:xfrm>
          <a:custGeom>
            <a:avLst/>
            <a:gdLst/>
            <a:ahLst/>
            <a:cxnLst/>
            <a:rect l="l" t="t" r="r" b="b"/>
            <a:pathLst>
              <a:path w="4754244" h="2762884">
                <a:moveTo>
                  <a:pt x="302146" y="199586"/>
                </a:moveTo>
                <a:lnTo>
                  <a:pt x="352111" y="149895"/>
                </a:lnTo>
                <a:lnTo>
                  <a:pt x="402548" y="108111"/>
                </a:lnTo>
                <a:lnTo>
                  <a:pt x="453622" y="73815"/>
                </a:lnTo>
                <a:lnTo>
                  <a:pt x="505499" y="46589"/>
                </a:lnTo>
                <a:lnTo>
                  <a:pt x="558344" y="26013"/>
                </a:lnTo>
                <a:lnTo>
                  <a:pt x="612323" y="11669"/>
                </a:lnTo>
                <a:lnTo>
                  <a:pt x="667602" y="3137"/>
                </a:lnTo>
                <a:lnTo>
                  <a:pt x="724346" y="0"/>
                </a:lnTo>
                <a:lnTo>
                  <a:pt x="753319" y="322"/>
                </a:lnTo>
                <a:lnTo>
                  <a:pt x="812571" y="4489"/>
                </a:lnTo>
                <a:lnTo>
                  <a:pt x="873701" y="13003"/>
                </a:lnTo>
                <a:lnTo>
                  <a:pt x="936877" y="25444"/>
                </a:lnTo>
                <a:lnTo>
                  <a:pt x="1002262" y="41393"/>
                </a:lnTo>
                <a:lnTo>
                  <a:pt x="1070023" y="60432"/>
                </a:lnTo>
                <a:lnTo>
                  <a:pt x="1140325" y="82141"/>
                </a:lnTo>
                <a:lnTo>
                  <a:pt x="1213334" y="106102"/>
                </a:lnTo>
                <a:lnTo>
                  <a:pt x="1289215" y="131896"/>
                </a:lnTo>
                <a:lnTo>
                  <a:pt x="1450257" y="187307"/>
                </a:lnTo>
                <a:lnTo>
                  <a:pt x="1492571" y="201650"/>
                </a:lnTo>
                <a:lnTo>
                  <a:pt x="1535748" y="216085"/>
                </a:lnTo>
                <a:lnTo>
                  <a:pt x="1579809" y="230559"/>
                </a:lnTo>
                <a:lnTo>
                  <a:pt x="1624774" y="245021"/>
                </a:lnTo>
                <a:lnTo>
                  <a:pt x="1670664" y="259416"/>
                </a:lnTo>
                <a:lnTo>
                  <a:pt x="1717500" y="273694"/>
                </a:lnTo>
                <a:lnTo>
                  <a:pt x="1765302" y="287802"/>
                </a:lnTo>
                <a:lnTo>
                  <a:pt x="1814092" y="301687"/>
                </a:lnTo>
                <a:lnTo>
                  <a:pt x="1863889" y="315297"/>
                </a:lnTo>
                <a:lnTo>
                  <a:pt x="1914715" y="328580"/>
                </a:lnTo>
                <a:lnTo>
                  <a:pt x="1966590" y="341483"/>
                </a:lnTo>
                <a:lnTo>
                  <a:pt x="2019535" y="353954"/>
                </a:lnTo>
                <a:lnTo>
                  <a:pt x="2073570" y="365941"/>
                </a:lnTo>
                <a:lnTo>
                  <a:pt x="2128717" y="377390"/>
                </a:lnTo>
                <a:lnTo>
                  <a:pt x="2184995" y="388251"/>
                </a:lnTo>
                <a:lnTo>
                  <a:pt x="2242427" y="398470"/>
                </a:lnTo>
                <a:lnTo>
                  <a:pt x="2301031" y="407996"/>
                </a:lnTo>
                <a:lnTo>
                  <a:pt x="2360830" y="416775"/>
                </a:lnTo>
                <a:lnTo>
                  <a:pt x="2421844" y="424755"/>
                </a:lnTo>
                <a:lnTo>
                  <a:pt x="2484093" y="431885"/>
                </a:lnTo>
                <a:lnTo>
                  <a:pt x="2524915" y="433354"/>
                </a:lnTo>
                <a:lnTo>
                  <a:pt x="2547358" y="432271"/>
                </a:lnTo>
                <a:lnTo>
                  <a:pt x="2596082" y="426762"/>
                </a:lnTo>
                <a:lnTo>
                  <a:pt x="2649626" y="417186"/>
                </a:lnTo>
                <a:lnTo>
                  <a:pt x="2707631" y="404013"/>
                </a:lnTo>
                <a:lnTo>
                  <a:pt x="2769736" y="387709"/>
                </a:lnTo>
                <a:lnTo>
                  <a:pt x="2835584" y="368744"/>
                </a:lnTo>
                <a:lnTo>
                  <a:pt x="2904814" y="347585"/>
                </a:lnTo>
                <a:lnTo>
                  <a:pt x="2977067" y="324702"/>
                </a:lnTo>
                <a:lnTo>
                  <a:pt x="3168573" y="263019"/>
                </a:lnTo>
                <a:lnTo>
                  <a:pt x="3248581" y="237786"/>
                </a:lnTo>
                <a:lnTo>
                  <a:pt x="3289135" y="225284"/>
                </a:lnTo>
                <a:lnTo>
                  <a:pt x="3329996" y="212935"/>
                </a:lnTo>
                <a:lnTo>
                  <a:pt x="3371119" y="200800"/>
                </a:lnTo>
                <a:lnTo>
                  <a:pt x="3412460" y="188936"/>
                </a:lnTo>
                <a:lnTo>
                  <a:pt x="3453972" y="177401"/>
                </a:lnTo>
                <a:lnTo>
                  <a:pt x="3495612" y="166255"/>
                </a:lnTo>
                <a:lnTo>
                  <a:pt x="3537335" y="155556"/>
                </a:lnTo>
                <a:lnTo>
                  <a:pt x="3579095" y="145362"/>
                </a:lnTo>
                <a:lnTo>
                  <a:pt x="3620847" y="135732"/>
                </a:lnTo>
                <a:lnTo>
                  <a:pt x="3662548" y="126724"/>
                </a:lnTo>
                <a:lnTo>
                  <a:pt x="3704151" y="118398"/>
                </a:lnTo>
                <a:lnTo>
                  <a:pt x="3745613" y="110811"/>
                </a:lnTo>
                <a:lnTo>
                  <a:pt x="3786887" y="104022"/>
                </a:lnTo>
                <a:lnTo>
                  <a:pt x="3827930" y="98089"/>
                </a:lnTo>
                <a:lnTo>
                  <a:pt x="3868696" y="93072"/>
                </a:lnTo>
                <a:lnTo>
                  <a:pt x="3909140" y="89029"/>
                </a:lnTo>
                <a:lnTo>
                  <a:pt x="3949218" y="86018"/>
                </a:lnTo>
                <a:lnTo>
                  <a:pt x="3988885" y="84098"/>
                </a:lnTo>
                <a:lnTo>
                  <a:pt x="4028095" y="83327"/>
                </a:lnTo>
                <a:lnTo>
                  <a:pt x="4066805" y="83763"/>
                </a:lnTo>
                <a:lnTo>
                  <a:pt x="4104968" y="85467"/>
                </a:lnTo>
                <a:lnTo>
                  <a:pt x="4179476" y="92907"/>
                </a:lnTo>
                <a:lnTo>
                  <a:pt x="4251262" y="106115"/>
                </a:lnTo>
                <a:lnTo>
                  <a:pt x="4319965" y="125560"/>
                </a:lnTo>
                <a:lnTo>
                  <a:pt x="4385227" y="151709"/>
                </a:lnTo>
                <a:lnTo>
                  <a:pt x="4446689" y="185032"/>
                </a:lnTo>
                <a:lnTo>
                  <a:pt x="4503991" y="225996"/>
                </a:lnTo>
                <a:lnTo>
                  <a:pt x="4556774" y="275069"/>
                </a:lnTo>
                <a:lnTo>
                  <a:pt x="4604680" y="332721"/>
                </a:lnTo>
                <a:lnTo>
                  <a:pt x="4626691" y="364910"/>
                </a:lnTo>
                <a:lnTo>
                  <a:pt x="4647348" y="399419"/>
                </a:lnTo>
                <a:lnTo>
                  <a:pt x="4666606" y="436307"/>
                </a:lnTo>
                <a:lnTo>
                  <a:pt x="4684420" y="475632"/>
                </a:lnTo>
                <a:lnTo>
                  <a:pt x="4700745" y="517453"/>
                </a:lnTo>
                <a:lnTo>
                  <a:pt x="4715537" y="561828"/>
                </a:lnTo>
                <a:lnTo>
                  <a:pt x="4728750" y="608816"/>
                </a:lnTo>
                <a:lnTo>
                  <a:pt x="4740339" y="658476"/>
                </a:lnTo>
                <a:lnTo>
                  <a:pt x="4749836" y="718635"/>
                </a:lnTo>
                <a:lnTo>
                  <a:pt x="4753665" y="781424"/>
                </a:lnTo>
                <a:lnTo>
                  <a:pt x="4753502" y="813729"/>
                </a:lnTo>
                <a:lnTo>
                  <a:pt x="4749111" y="880010"/>
                </a:lnTo>
                <a:lnTo>
                  <a:pt x="4739425" y="948319"/>
                </a:lnTo>
                <a:lnTo>
                  <a:pt x="4724592" y="1018414"/>
                </a:lnTo>
                <a:lnTo>
                  <a:pt x="4704763" y="1090056"/>
                </a:lnTo>
                <a:lnTo>
                  <a:pt x="4693021" y="1126382"/>
                </a:lnTo>
                <a:lnTo>
                  <a:pt x="4680085" y="1163004"/>
                </a:lnTo>
                <a:lnTo>
                  <a:pt x="4665974" y="1199892"/>
                </a:lnTo>
                <a:lnTo>
                  <a:pt x="4650707" y="1237017"/>
                </a:lnTo>
                <a:lnTo>
                  <a:pt x="4634302" y="1274347"/>
                </a:lnTo>
                <a:lnTo>
                  <a:pt x="4616778" y="1311854"/>
                </a:lnTo>
                <a:lnTo>
                  <a:pt x="4598153" y="1349506"/>
                </a:lnTo>
                <a:lnTo>
                  <a:pt x="4578446" y="1387275"/>
                </a:lnTo>
                <a:lnTo>
                  <a:pt x="4557676" y="1425129"/>
                </a:lnTo>
                <a:lnTo>
                  <a:pt x="4535861" y="1463039"/>
                </a:lnTo>
                <a:lnTo>
                  <a:pt x="4513020" y="1500975"/>
                </a:lnTo>
                <a:lnTo>
                  <a:pt x="4489171" y="1538906"/>
                </a:lnTo>
                <a:lnTo>
                  <a:pt x="4464334" y="1576803"/>
                </a:lnTo>
                <a:lnTo>
                  <a:pt x="4438525" y="1614635"/>
                </a:lnTo>
                <a:lnTo>
                  <a:pt x="4411765" y="1652373"/>
                </a:lnTo>
                <a:lnTo>
                  <a:pt x="4384072" y="1689986"/>
                </a:lnTo>
                <a:lnTo>
                  <a:pt x="4355464" y="1727444"/>
                </a:lnTo>
                <a:lnTo>
                  <a:pt x="4325960" y="1764717"/>
                </a:lnTo>
                <a:lnTo>
                  <a:pt x="4295578" y="1801775"/>
                </a:lnTo>
                <a:lnTo>
                  <a:pt x="4264338" y="1838588"/>
                </a:lnTo>
                <a:lnTo>
                  <a:pt x="4232257" y="1875126"/>
                </a:lnTo>
                <a:lnTo>
                  <a:pt x="4199355" y="1911359"/>
                </a:lnTo>
                <a:lnTo>
                  <a:pt x="4165649" y="1947257"/>
                </a:lnTo>
                <a:lnTo>
                  <a:pt x="4131159" y="1982789"/>
                </a:lnTo>
                <a:lnTo>
                  <a:pt x="4095904" y="2017926"/>
                </a:lnTo>
                <a:lnTo>
                  <a:pt x="4059900" y="2052637"/>
                </a:lnTo>
                <a:lnTo>
                  <a:pt x="4023168" y="2086893"/>
                </a:lnTo>
                <a:lnTo>
                  <a:pt x="3985726" y="2120663"/>
                </a:lnTo>
                <a:lnTo>
                  <a:pt x="3947593" y="2153918"/>
                </a:lnTo>
                <a:lnTo>
                  <a:pt x="3908786" y="2186627"/>
                </a:lnTo>
                <a:lnTo>
                  <a:pt x="3869325" y="2218759"/>
                </a:lnTo>
                <a:lnTo>
                  <a:pt x="3829229" y="2250286"/>
                </a:lnTo>
                <a:lnTo>
                  <a:pt x="3788515" y="2281177"/>
                </a:lnTo>
                <a:lnTo>
                  <a:pt x="3747202" y="2311402"/>
                </a:lnTo>
                <a:lnTo>
                  <a:pt x="3705310" y="2340930"/>
                </a:lnTo>
                <a:lnTo>
                  <a:pt x="3662856" y="2369733"/>
                </a:lnTo>
                <a:lnTo>
                  <a:pt x="3619860" y="2397779"/>
                </a:lnTo>
                <a:lnTo>
                  <a:pt x="3576339" y="2425038"/>
                </a:lnTo>
                <a:lnTo>
                  <a:pt x="3532313" y="2451481"/>
                </a:lnTo>
                <a:lnTo>
                  <a:pt x="3487799" y="2477078"/>
                </a:lnTo>
                <a:lnTo>
                  <a:pt x="3442817" y="2501798"/>
                </a:lnTo>
                <a:lnTo>
                  <a:pt x="3397386" y="2525611"/>
                </a:lnTo>
                <a:lnTo>
                  <a:pt x="3351523" y="2548488"/>
                </a:lnTo>
                <a:lnTo>
                  <a:pt x="3305247" y="2570397"/>
                </a:lnTo>
                <a:lnTo>
                  <a:pt x="3258578" y="2591310"/>
                </a:lnTo>
                <a:lnTo>
                  <a:pt x="3211533" y="2611195"/>
                </a:lnTo>
                <a:lnTo>
                  <a:pt x="3164131" y="2630024"/>
                </a:lnTo>
                <a:lnTo>
                  <a:pt x="3116391" y="2647765"/>
                </a:lnTo>
                <a:lnTo>
                  <a:pt x="3068331" y="2664389"/>
                </a:lnTo>
                <a:lnTo>
                  <a:pt x="3019970" y="2679866"/>
                </a:lnTo>
                <a:lnTo>
                  <a:pt x="2971327" y="2694165"/>
                </a:lnTo>
                <a:lnTo>
                  <a:pt x="2922420" y="2707257"/>
                </a:lnTo>
                <a:lnTo>
                  <a:pt x="2873267" y="2719112"/>
                </a:lnTo>
                <a:lnTo>
                  <a:pt x="2823888" y="2729698"/>
                </a:lnTo>
                <a:lnTo>
                  <a:pt x="2774300" y="2738987"/>
                </a:lnTo>
                <a:lnTo>
                  <a:pt x="2724523" y="2746949"/>
                </a:lnTo>
                <a:lnTo>
                  <a:pt x="2674576" y="2753552"/>
                </a:lnTo>
                <a:lnTo>
                  <a:pt x="2624475" y="2758767"/>
                </a:lnTo>
                <a:lnTo>
                  <a:pt x="2567133" y="2762165"/>
                </a:lnTo>
                <a:lnTo>
                  <a:pt x="2537198" y="2762693"/>
                </a:lnTo>
                <a:lnTo>
                  <a:pt x="2506459" y="2762452"/>
                </a:lnTo>
                <a:lnTo>
                  <a:pt x="2442685" y="2759690"/>
                </a:lnTo>
                <a:lnTo>
                  <a:pt x="2376042" y="2753941"/>
                </a:lnTo>
                <a:lnTo>
                  <a:pt x="2306761" y="2745266"/>
                </a:lnTo>
                <a:lnTo>
                  <a:pt x="2235073" y="2733727"/>
                </a:lnTo>
                <a:lnTo>
                  <a:pt x="2161209" y="2719385"/>
                </a:lnTo>
                <a:lnTo>
                  <a:pt x="2123533" y="2711181"/>
                </a:lnTo>
                <a:lnTo>
                  <a:pt x="2085400" y="2702301"/>
                </a:lnTo>
                <a:lnTo>
                  <a:pt x="2046838" y="2692750"/>
                </a:lnTo>
                <a:lnTo>
                  <a:pt x="2007877" y="2682537"/>
                </a:lnTo>
                <a:lnTo>
                  <a:pt x="1968545" y="2671669"/>
                </a:lnTo>
                <a:lnTo>
                  <a:pt x="1928871" y="2660155"/>
                </a:lnTo>
                <a:lnTo>
                  <a:pt x="1888884" y="2648001"/>
                </a:lnTo>
                <a:lnTo>
                  <a:pt x="1848613" y="2635216"/>
                </a:lnTo>
                <a:lnTo>
                  <a:pt x="1808087" y="2621807"/>
                </a:lnTo>
                <a:lnTo>
                  <a:pt x="1767334" y="2607781"/>
                </a:lnTo>
                <a:lnTo>
                  <a:pt x="1726384" y="2593147"/>
                </a:lnTo>
                <a:lnTo>
                  <a:pt x="1685265" y="2577913"/>
                </a:lnTo>
                <a:lnTo>
                  <a:pt x="1644007" y="2562085"/>
                </a:lnTo>
                <a:lnTo>
                  <a:pt x="1602638" y="2545672"/>
                </a:lnTo>
                <a:lnTo>
                  <a:pt x="1561186" y="2528680"/>
                </a:lnTo>
                <a:lnTo>
                  <a:pt x="1519682" y="2511119"/>
                </a:lnTo>
                <a:lnTo>
                  <a:pt x="1478153" y="2492996"/>
                </a:lnTo>
                <a:lnTo>
                  <a:pt x="1436629" y="2474318"/>
                </a:lnTo>
                <a:lnTo>
                  <a:pt x="1395139" y="2455092"/>
                </a:lnTo>
                <a:lnTo>
                  <a:pt x="1353710" y="2435328"/>
                </a:lnTo>
                <a:lnTo>
                  <a:pt x="1312374" y="2415032"/>
                </a:lnTo>
                <a:lnTo>
                  <a:pt x="1271157" y="2394212"/>
                </a:lnTo>
                <a:lnTo>
                  <a:pt x="1230089" y="2372875"/>
                </a:lnTo>
                <a:lnTo>
                  <a:pt x="1189199" y="2351030"/>
                </a:lnTo>
                <a:lnTo>
                  <a:pt x="1148516" y="2328684"/>
                </a:lnTo>
                <a:lnTo>
                  <a:pt x="1108069" y="2305845"/>
                </a:lnTo>
                <a:lnTo>
                  <a:pt x="1067886" y="2282521"/>
                </a:lnTo>
                <a:lnTo>
                  <a:pt x="1027996" y="2258718"/>
                </a:lnTo>
                <a:lnTo>
                  <a:pt x="988429" y="2234445"/>
                </a:lnTo>
                <a:lnTo>
                  <a:pt x="949213" y="2209710"/>
                </a:lnTo>
                <a:lnTo>
                  <a:pt x="910377" y="2184520"/>
                </a:lnTo>
                <a:lnTo>
                  <a:pt x="871950" y="2158883"/>
                </a:lnTo>
                <a:lnTo>
                  <a:pt x="833960" y="2132807"/>
                </a:lnTo>
                <a:lnTo>
                  <a:pt x="796438" y="2106299"/>
                </a:lnTo>
                <a:lnTo>
                  <a:pt x="759410" y="2079367"/>
                </a:lnTo>
                <a:lnTo>
                  <a:pt x="722908" y="2052018"/>
                </a:lnTo>
                <a:lnTo>
                  <a:pt x="686958" y="2024261"/>
                </a:lnTo>
                <a:lnTo>
                  <a:pt x="651591" y="1996103"/>
                </a:lnTo>
                <a:lnTo>
                  <a:pt x="616834" y="1967551"/>
                </a:lnTo>
                <a:lnTo>
                  <a:pt x="582718" y="1938614"/>
                </a:lnTo>
                <a:lnTo>
                  <a:pt x="549270" y="1909299"/>
                </a:lnTo>
                <a:lnTo>
                  <a:pt x="516520" y="1879614"/>
                </a:lnTo>
                <a:lnTo>
                  <a:pt x="484496" y="1849566"/>
                </a:lnTo>
                <a:lnTo>
                  <a:pt x="453228" y="1819163"/>
                </a:lnTo>
                <a:lnTo>
                  <a:pt x="422744" y="1788413"/>
                </a:lnTo>
                <a:lnTo>
                  <a:pt x="393074" y="1757324"/>
                </a:lnTo>
                <a:lnTo>
                  <a:pt x="364245" y="1725903"/>
                </a:lnTo>
                <a:lnTo>
                  <a:pt x="336287" y="1694157"/>
                </a:lnTo>
                <a:lnTo>
                  <a:pt x="309229" y="1662096"/>
                </a:lnTo>
                <a:lnTo>
                  <a:pt x="283100" y="1629725"/>
                </a:lnTo>
                <a:lnTo>
                  <a:pt x="257928" y="1597054"/>
                </a:lnTo>
                <a:lnTo>
                  <a:pt x="233743" y="1564089"/>
                </a:lnTo>
                <a:lnTo>
                  <a:pt x="210573" y="1530838"/>
                </a:lnTo>
                <a:lnTo>
                  <a:pt x="188447" y="1497309"/>
                </a:lnTo>
                <a:lnTo>
                  <a:pt x="167394" y="1463510"/>
                </a:lnTo>
                <a:lnTo>
                  <a:pt x="147443" y="1429448"/>
                </a:lnTo>
                <a:lnTo>
                  <a:pt x="128622" y="1395132"/>
                </a:lnTo>
                <a:lnTo>
                  <a:pt x="110962" y="1360568"/>
                </a:lnTo>
                <a:lnTo>
                  <a:pt x="94490" y="1325764"/>
                </a:lnTo>
                <a:lnTo>
                  <a:pt x="79235" y="1290729"/>
                </a:lnTo>
                <a:lnTo>
                  <a:pt x="52494" y="1219993"/>
                </a:lnTo>
                <a:lnTo>
                  <a:pt x="30968" y="1148422"/>
                </a:lnTo>
                <a:lnTo>
                  <a:pt x="14890" y="1076077"/>
                </a:lnTo>
                <a:lnTo>
                  <a:pt x="4490" y="1003020"/>
                </a:lnTo>
                <a:lnTo>
                  <a:pt x="0" y="929312"/>
                </a:lnTo>
                <a:lnTo>
                  <a:pt x="42" y="892233"/>
                </a:lnTo>
                <a:lnTo>
                  <a:pt x="4848" y="817663"/>
                </a:lnTo>
                <a:lnTo>
                  <a:pt x="16141" y="742597"/>
                </a:lnTo>
                <a:lnTo>
                  <a:pt x="24292" y="704896"/>
                </a:lnTo>
                <a:lnTo>
                  <a:pt x="34151" y="667094"/>
                </a:lnTo>
                <a:lnTo>
                  <a:pt x="45748" y="629199"/>
                </a:lnTo>
                <a:lnTo>
                  <a:pt x="59111" y="591218"/>
                </a:lnTo>
                <a:lnTo>
                  <a:pt x="74268" y="553159"/>
                </a:lnTo>
                <a:lnTo>
                  <a:pt x="91249" y="515029"/>
                </a:lnTo>
                <a:lnTo>
                  <a:pt x="110083" y="476836"/>
                </a:lnTo>
                <a:lnTo>
                  <a:pt x="130799" y="438588"/>
                </a:lnTo>
                <a:lnTo>
                  <a:pt x="153425" y="400293"/>
                </a:lnTo>
                <a:lnTo>
                  <a:pt x="178210" y="361158"/>
                </a:lnTo>
                <a:lnTo>
                  <a:pt x="202968" y="324366"/>
                </a:lnTo>
                <a:lnTo>
                  <a:pt x="227720" y="289866"/>
                </a:lnTo>
                <a:lnTo>
                  <a:pt x="252487" y="257604"/>
                </a:lnTo>
                <a:lnTo>
                  <a:pt x="277288" y="227528"/>
                </a:lnTo>
                <a:lnTo>
                  <a:pt x="302146" y="199586"/>
                </a:lnTo>
                <a:close/>
              </a:path>
            </a:pathLst>
          </a:custGeom>
          <a:solidFill>
            <a:srgbClr val="568ED8"/>
          </a:solidFill>
        </p:spPr>
        <p:txBody>
          <a:bodyPr wrap="square" lIns="0" tIns="0" rIns="0" bIns="0" rtlCol="0"/>
          <a:lstStyle/>
          <a:p>
            <a:endParaRPr/>
          </a:p>
        </p:txBody>
      </p:sp>
      <p:sp>
        <p:nvSpPr>
          <p:cNvPr id="6" name="object 6"/>
          <p:cNvSpPr/>
          <p:nvPr/>
        </p:nvSpPr>
        <p:spPr>
          <a:xfrm>
            <a:off x="8472803" y="2947148"/>
            <a:ext cx="3382857" cy="1782233"/>
          </a:xfrm>
          <a:custGeom>
            <a:avLst/>
            <a:gdLst/>
            <a:ahLst/>
            <a:cxnLst/>
            <a:rect l="l" t="t" r="r" b="b"/>
            <a:pathLst>
              <a:path w="5074284" h="2673350">
                <a:moveTo>
                  <a:pt x="1648092" y="2588449"/>
                </a:moveTo>
                <a:lnTo>
                  <a:pt x="1603524" y="2565383"/>
                </a:lnTo>
                <a:lnTo>
                  <a:pt x="1561080" y="2539585"/>
                </a:lnTo>
                <a:lnTo>
                  <a:pt x="1520831" y="2510984"/>
                </a:lnTo>
                <a:lnTo>
                  <a:pt x="1482849" y="2479508"/>
                </a:lnTo>
                <a:lnTo>
                  <a:pt x="1447204" y="2445086"/>
                </a:lnTo>
                <a:lnTo>
                  <a:pt x="1413967" y="2407646"/>
                </a:lnTo>
                <a:lnTo>
                  <a:pt x="1383209" y="2367119"/>
                </a:lnTo>
                <a:lnTo>
                  <a:pt x="1355000" y="2323431"/>
                </a:lnTo>
                <a:lnTo>
                  <a:pt x="1329412" y="2276512"/>
                </a:lnTo>
                <a:lnTo>
                  <a:pt x="1306098" y="2229839"/>
                </a:lnTo>
                <a:lnTo>
                  <a:pt x="1283333" y="2182981"/>
                </a:lnTo>
                <a:lnTo>
                  <a:pt x="1260957" y="2136009"/>
                </a:lnTo>
                <a:lnTo>
                  <a:pt x="1194564" y="1995142"/>
                </a:lnTo>
                <a:lnTo>
                  <a:pt x="1148703" y="1899264"/>
                </a:lnTo>
                <a:lnTo>
                  <a:pt x="1124571" y="1850563"/>
                </a:lnTo>
                <a:lnTo>
                  <a:pt x="1099134" y="1802655"/>
                </a:lnTo>
                <a:lnTo>
                  <a:pt x="1071778" y="1755856"/>
                </a:lnTo>
                <a:lnTo>
                  <a:pt x="1041888" y="1710480"/>
                </a:lnTo>
                <a:lnTo>
                  <a:pt x="1008851" y="1666842"/>
                </a:lnTo>
                <a:lnTo>
                  <a:pt x="974450" y="1626091"/>
                </a:lnTo>
                <a:lnTo>
                  <a:pt x="937219" y="1588163"/>
                </a:lnTo>
                <a:lnTo>
                  <a:pt x="897358" y="1553172"/>
                </a:lnTo>
                <a:lnTo>
                  <a:pt x="855065" y="1521230"/>
                </a:lnTo>
                <a:lnTo>
                  <a:pt x="810541" y="1492454"/>
                </a:lnTo>
                <a:lnTo>
                  <a:pt x="763984" y="1466955"/>
                </a:lnTo>
                <a:lnTo>
                  <a:pt x="715594" y="1444849"/>
                </a:lnTo>
                <a:lnTo>
                  <a:pt x="671839" y="1427829"/>
                </a:lnTo>
                <a:lnTo>
                  <a:pt x="627881" y="1411315"/>
                </a:lnTo>
                <a:lnTo>
                  <a:pt x="452104" y="1347291"/>
                </a:lnTo>
                <a:lnTo>
                  <a:pt x="403883" y="1328245"/>
                </a:lnTo>
                <a:lnTo>
                  <a:pt x="356405" y="1307677"/>
                </a:lnTo>
                <a:lnTo>
                  <a:pt x="309876" y="1285214"/>
                </a:lnTo>
                <a:lnTo>
                  <a:pt x="264504" y="1260486"/>
                </a:lnTo>
                <a:lnTo>
                  <a:pt x="220494" y="1233121"/>
                </a:lnTo>
                <a:lnTo>
                  <a:pt x="178052" y="1202748"/>
                </a:lnTo>
                <a:lnTo>
                  <a:pt x="136470" y="1167886"/>
                </a:lnTo>
                <a:lnTo>
                  <a:pt x="100664" y="1130784"/>
                </a:lnTo>
                <a:lnTo>
                  <a:pt x="70507" y="1091497"/>
                </a:lnTo>
                <a:lnTo>
                  <a:pt x="45871" y="1050082"/>
                </a:lnTo>
                <a:lnTo>
                  <a:pt x="26629" y="1006595"/>
                </a:lnTo>
                <a:lnTo>
                  <a:pt x="12655" y="961093"/>
                </a:lnTo>
                <a:lnTo>
                  <a:pt x="3821" y="913630"/>
                </a:lnTo>
                <a:lnTo>
                  <a:pt x="0" y="864264"/>
                </a:lnTo>
                <a:lnTo>
                  <a:pt x="1064" y="813051"/>
                </a:lnTo>
                <a:lnTo>
                  <a:pt x="6887" y="760046"/>
                </a:lnTo>
                <a:lnTo>
                  <a:pt x="16518" y="711680"/>
                </a:lnTo>
                <a:lnTo>
                  <a:pt x="29599" y="665211"/>
                </a:lnTo>
                <a:lnTo>
                  <a:pt x="45959" y="620558"/>
                </a:lnTo>
                <a:lnTo>
                  <a:pt x="65427" y="577642"/>
                </a:lnTo>
                <a:lnTo>
                  <a:pt x="87830" y="536383"/>
                </a:lnTo>
                <a:lnTo>
                  <a:pt x="112997" y="496700"/>
                </a:lnTo>
                <a:lnTo>
                  <a:pt x="140756" y="458513"/>
                </a:lnTo>
                <a:lnTo>
                  <a:pt x="170934" y="421742"/>
                </a:lnTo>
                <a:lnTo>
                  <a:pt x="203361" y="386308"/>
                </a:lnTo>
                <a:lnTo>
                  <a:pt x="237864" y="352129"/>
                </a:lnTo>
                <a:lnTo>
                  <a:pt x="273638" y="320519"/>
                </a:lnTo>
                <a:lnTo>
                  <a:pt x="311306" y="291407"/>
                </a:lnTo>
                <a:lnTo>
                  <a:pt x="350708" y="264890"/>
                </a:lnTo>
                <a:lnTo>
                  <a:pt x="391681" y="241068"/>
                </a:lnTo>
                <a:lnTo>
                  <a:pt x="434066" y="220037"/>
                </a:lnTo>
                <a:lnTo>
                  <a:pt x="483751" y="201225"/>
                </a:lnTo>
                <a:lnTo>
                  <a:pt x="534078" y="188487"/>
                </a:lnTo>
                <a:lnTo>
                  <a:pt x="585016" y="181174"/>
                </a:lnTo>
                <a:lnTo>
                  <a:pt x="636533" y="178638"/>
                </a:lnTo>
                <a:lnTo>
                  <a:pt x="688597" y="180230"/>
                </a:lnTo>
                <a:lnTo>
                  <a:pt x="741178" y="185300"/>
                </a:lnTo>
                <a:lnTo>
                  <a:pt x="790914" y="192905"/>
                </a:lnTo>
                <a:lnTo>
                  <a:pt x="839965" y="202839"/>
                </a:lnTo>
                <a:lnTo>
                  <a:pt x="888407" y="214844"/>
                </a:lnTo>
                <a:lnTo>
                  <a:pt x="936321" y="228663"/>
                </a:lnTo>
                <a:lnTo>
                  <a:pt x="983782" y="244037"/>
                </a:lnTo>
                <a:lnTo>
                  <a:pt x="1030871" y="260708"/>
                </a:lnTo>
                <a:lnTo>
                  <a:pt x="1077664" y="278420"/>
                </a:lnTo>
                <a:lnTo>
                  <a:pt x="1236339" y="340351"/>
                </a:lnTo>
                <a:lnTo>
                  <a:pt x="1284813" y="363230"/>
                </a:lnTo>
                <a:lnTo>
                  <a:pt x="1332467" y="387745"/>
                </a:lnTo>
                <a:lnTo>
                  <a:pt x="1379253" y="413876"/>
                </a:lnTo>
                <a:lnTo>
                  <a:pt x="1425124" y="441598"/>
                </a:lnTo>
                <a:lnTo>
                  <a:pt x="1470032" y="470891"/>
                </a:lnTo>
                <a:lnTo>
                  <a:pt x="1513544" y="498664"/>
                </a:lnTo>
                <a:lnTo>
                  <a:pt x="1558009" y="524754"/>
                </a:lnTo>
                <a:lnTo>
                  <a:pt x="1603375" y="549152"/>
                </a:lnTo>
                <a:lnTo>
                  <a:pt x="1649591" y="571847"/>
                </a:lnTo>
                <a:lnTo>
                  <a:pt x="1696605" y="592830"/>
                </a:lnTo>
                <a:lnTo>
                  <a:pt x="1744365" y="612091"/>
                </a:lnTo>
                <a:lnTo>
                  <a:pt x="1792820" y="629619"/>
                </a:lnTo>
                <a:lnTo>
                  <a:pt x="1841918" y="645405"/>
                </a:lnTo>
                <a:lnTo>
                  <a:pt x="1894313" y="659196"/>
                </a:lnTo>
                <a:lnTo>
                  <a:pt x="1947025" y="670591"/>
                </a:lnTo>
                <a:lnTo>
                  <a:pt x="2000027" y="679830"/>
                </a:lnTo>
                <a:lnTo>
                  <a:pt x="2053292" y="687152"/>
                </a:lnTo>
                <a:lnTo>
                  <a:pt x="2106791" y="692797"/>
                </a:lnTo>
                <a:lnTo>
                  <a:pt x="2160498" y="697003"/>
                </a:lnTo>
                <a:lnTo>
                  <a:pt x="2214385" y="700012"/>
                </a:lnTo>
                <a:lnTo>
                  <a:pt x="2267764" y="698045"/>
                </a:lnTo>
                <a:lnTo>
                  <a:pt x="2317911" y="687535"/>
                </a:lnTo>
                <a:lnTo>
                  <a:pt x="2365014" y="669319"/>
                </a:lnTo>
                <a:lnTo>
                  <a:pt x="2409259" y="644233"/>
                </a:lnTo>
                <a:lnTo>
                  <a:pt x="2450834" y="613115"/>
                </a:lnTo>
                <a:lnTo>
                  <a:pt x="2487170" y="582076"/>
                </a:lnTo>
                <a:lnTo>
                  <a:pt x="2523130" y="550715"/>
                </a:lnTo>
                <a:lnTo>
                  <a:pt x="2558766" y="519055"/>
                </a:lnTo>
                <a:lnTo>
                  <a:pt x="2594130" y="487122"/>
                </a:lnTo>
                <a:lnTo>
                  <a:pt x="2629274" y="454939"/>
                </a:lnTo>
                <a:lnTo>
                  <a:pt x="2664250" y="422531"/>
                </a:lnTo>
                <a:lnTo>
                  <a:pt x="2699110" y="389921"/>
                </a:lnTo>
                <a:lnTo>
                  <a:pt x="2735738" y="355081"/>
                </a:lnTo>
                <a:lnTo>
                  <a:pt x="2771895" y="319821"/>
                </a:lnTo>
                <a:lnTo>
                  <a:pt x="2808194" y="284828"/>
                </a:lnTo>
                <a:lnTo>
                  <a:pt x="2845251" y="250789"/>
                </a:lnTo>
                <a:lnTo>
                  <a:pt x="2883681" y="218391"/>
                </a:lnTo>
                <a:lnTo>
                  <a:pt x="2924097" y="188322"/>
                </a:lnTo>
                <a:lnTo>
                  <a:pt x="2968182" y="158977"/>
                </a:lnTo>
                <a:lnTo>
                  <a:pt x="3013930" y="132561"/>
                </a:lnTo>
                <a:lnTo>
                  <a:pt x="3061188" y="109132"/>
                </a:lnTo>
                <a:lnTo>
                  <a:pt x="3109805" y="88743"/>
                </a:lnTo>
                <a:lnTo>
                  <a:pt x="3159627" y="71452"/>
                </a:lnTo>
                <a:lnTo>
                  <a:pt x="3210501" y="57312"/>
                </a:lnTo>
                <a:lnTo>
                  <a:pt x="3262276" y="46381"/>
                </a:lnTo>
                <a:lnTo>
                  <a:pt x="3314797" y="38713"/>
                </a:lnTo>
                <a:lnTo>
                  <a:pt x="3366489" y="33176"/>
                </a:lnTo>
                <a:lnTo>
                  <a:pt x="3418075" y="27289"/>
                </a:lnTo>
                <a:lnTo>
                  <a:pt x="3572922" y="8870"/>
                </a:lnTo>
                <a:lnTo>
                  <a:pt x="3624805" y="2921"/>
                </a:lnTo>
                <a:lnTo>
                  <a:pt x="3680827" y="0"/>
                </a:lnTo>
                <a:lnTo>
                  <a:pt x="3736557" y="3025"/>
                </a:lnTo>
                <a:lnTo>
                  <a:pt x="3791871" y="10814"/>
                </a:lnTo>
                <a:lnTo>
                  <a:pt x="3846644" y="22182"/>
                </a:lnTo>
                <a:lnTo>
                  <a:pt x="3894647" y="34433"/>
                </a:lnTo>
                <a:lnTo>
                  <a:pt x="3941765" y="48363"/>
                </a:lnTo>
                <a:lnTo>
                  <a:pt x="3987986" y="64031"/>
                </a:lnTo>
                <a:lnTo>
                  <a:pt x="4033299" y="81497"/>
                </a:lnTo>
                <a:lnTo>
                  <a:pt x="4077691" y="100820"/>
                </a:lnTo>
                <a:lnTo>
                  <a:pt x="4121153" y="122061"/>
                </a:lnTo>
                <a:lnTo>
                  <a:pt x="4163671" y="145278"/>
                </a:lnTo>
                <a:lnTo>
                  <a:pt x="4205236" y="170532"/>
                </a:lnTo>
                <a:lnTo>
                  <a:pt x="4245834" y="197882"/>
                </a:lnTo>
                <a:lnTo>
                  <a:pt x="4285454" y="227387"/>
                </a:lnTo>
                <a:lnTo>
                  <a:pt x="4324086" y="259107"/>
                </a:lnTo>
                <a:lnTo>
                  <a:pt x="4361894" y="292044"/>
                </a:lnTo>
                <a:lnTo>
                  <a:pt x="4399263" y="325459"/>
                </a:lnTo>
                <a:lnTo>
                  <a:pt x="4436189" y="359351"/>
                </a:lnTo>
                <a:lnTo>
                  <a:pt x="4472671" y="393718"/>
                </a:lnTo>
                <a:lnTo>
                  <a:pt x="4508705" y="428559"/>
                </a:lnTo>
                <a:lnTo>
                  <a:pt x="4544289" y="463873"/>
                </a:lnTo>
                <a:lnTo>
                  <a:pt x="4579420" y="499658"/>
                </a:lnTo>
                <a:lnTo>
                  <a:pt x="4614096" y="535914"/>
                </a:lnTo>
                <a:lnTo>
                  <a:pt x="4648313" y="572639"/>
                </a:lnTo>
                <a:lnTo>
                  <a:pt x="4682069" y="609832"/>
                </a:lnTo>
                <a:lnTo>
                  <a:pt x="4715362" y="647491"/>
                </a:lnTo>
                <a:lnTo>
                  <a:pt x="4748188" y="685616"/>
                </a:lnTo>
                <a:lnTo>
                  <a:pt x="4780546" y="724205"/>
                </a:lnTo>
                <a:lnTo>
                  <a:pt x="4810400" y="762250"/>
                </a:lnTo>
                <a:lnTo>
                  <a:pt x="4838315" y="801409"/>
                </a:lnTo>
                <a:lnTo>
                  <a:pt x="4864421" y="841601"/>
                </a:lnTo>
                <a:lnTo>
                  <a:pt x="4888852" y="882742"/>
                </a:lnTo>
                <a:lnTo>
                  <a:pt x="4911739" y="924750"/>
                </a:lnTo>
                <a:lnTo>
                  <a:pt x="4933214" y="967543"/>
                </a:lnTo>
                <a:lnTo>
                  <a:pt x="4953410" y="1011037"/>
                </a:lnTo>
                <a:lnTo>
                  <a:pt x="4972459" y="1055150"/>
                </a:lnTo>
                <a:lnTo>
                  <a:pt x="4990494" y="1099801"/>
                </a:lnTo>
                <a:lnTo>
                  <a:pt x="5007646" y="1144905"/>
                </a:lnTo>
                <a:lnTo>
                  <a:pt x="5025328" y="1194524"/>
                </a:lnTo>
                <a:lnTo>
                  <a:pt x="5040505" y="1244938"/>
                </a:lnTo>
                <a:lnTo>
                  <a:pt x="5053104" y="1296054"/>
                </a:lnTo>
                <a:lnTo>
                  <a:pt x="5063052" y="1347780"/>
                </a:lnTo>
                <a:lnTo>
                  <a:pt x="5070278" y="1400026"/>
                </a:lnTo>
                <a:lnTo>
                  <a:pt x="5073670" y="1449438"/>
                </a:lnTo>
                <a:lnTo>
                  <a:pt x="5073284" y="1498859"/>
                </a:lnTo>
                <a:lnTo>
                  <a:pt x="5069073" y="1548033"/>
                </a:lnTo>
                <a:lnTo>
                  <a:pt x="5060989" y="1596704"/>
                </a:lnTo>
                <a:lnTo>
                  <a:pt x="5048985" y="1644616"/>
                </a:lnTo>
                <a:lnTo>
                  <a:pt x="5033012" y="1691513"/>
                </a:lnTo>
                <a:lnTo>
                  <a:pt x="5013506" y="1741204"/>
                </a:lnTo>
                <a:lnTo>
                  <a:pt x="4992662" y="1790037"/>
                </a:lnTo>
                <a:lnTo>
                  <a:pt x="4969726" y="1837628"/>
                </a:lnTo>
                <a:lnTo>
                  <a:pt x="4943942" y="1883592"/>
                </a:lnTo>
                <a:lnTo>
                  <a:pt x="4914555" y="1927543"/>
                </a:lnTo>
                <a:lnTo>
                  <a:pt x="4880809" y="1969094"/>
                </a:lnTo>
                <a:lnTo>
                  <a:pt x="4845032" y="2007084"/>
                </a:lnTo>
                <a:lnTo>
                  <a:pt x="4807897" y="2042534"/>
                </a:lnTo>
                <a:lnTo>
                  <a:pt x="4769372" y="2075325"/>
                </a:lnTo>
                <a:lnTo>
                  <a:pt x="4729424" y="2105337"/>
                </a:lnTo>
                <a:lnTo>
                  <a:pt x="4688021" y="2132451"/>
                </a:lnTo>
                <a:lnTo>
                  <a:pt x="4645132" y="2156549"/>
                </a:lnTo>
                <a:lnTo>
                  <a:pt x="4600724" y="2177510"/>
                </a:lnTo>
                <a:lnTo>
                  <a:pt x="4554765" y="2195215"/>
                </a:lnTo>
                <a:lnTo>
                  <a:pt x="4507224" y="2209545"/>
                </a:lnTo>
                <a:lnTo>
                  <a:pt x="4458067" y="2220381"/>
                </a:lnTo>
                <a:lnTo>
                  <a:pt x="4407264" y="2227604"/>
                </a:lnTo>
                <a:lnTo>
                  <a:pt x="4354781" y="2231094"/>
                </a:lnTo>
                <a:lnTo>
                  <a:pt x="4306091" y="2231419"/>
                </a:lnTo>
                <a:lnTo>
                  <a:pt x="4257137" y="2228968"/>
                </a:lnTo>
                <a:lnTo>
                  <a:pt x="4208100" y="2224343"/>
                </a:lnTo>
                <a:lnTo>
                  <a:pt x="4159159" y="2218149"/>
                </a:lnTo>
                <a:lnTo>
                  <a:pt x="4110496" y="2210987"/>
                </a:lnTo>
                <a:lnTo>
                  <a:pt x="4061709" y="2204398"/>
                </a:lnTo>
                <a:lnTo>
                  <a:pt x="4012819" y="2199241"/>
                </a:lnTo>
                <a:lnTo>
                  <a:pt x="3963852" y="2195515"/>
                </a:lnTo>
                <a:lnTo>
                  <a:pt x="3914835" y="2193223"/>
                </a:lnTo>
                <a:lnTo>
                  <a:pt x="3865794" y="2192367"/>
                </a:lnTo>
                <a:lnTo>
                  <a:pt x="3816755" y="2192947"/>
                </a:lnTo>
                <a:lnTo>
                  <a:pt x="3767745" y="2194966"/>
                </a:lnTo>
                <a:lnTo>
                  <a:pt x="3718790" y="2198424"/>
                </a:lnTo>
                <a:lnTo>
                  <a:pt x="3669917" y="2203323"/>
                </a:lnTo>
                <a:lnTo>
                  <a:pt x="3621152" y="2209665"/>
                </a:lnTo>
                <a:lnTo>
                  <a:pt x="3572521" y="2217451"/>
                </a:lnTo>
                <a:lnTo>
                  <a:pt x="3522508" y="2227227"/>
                </a:lnTo>
                <a:lnTo>
                  <a:pt x="3473206" y="2239349"/>
                </a:lnTo>
                <a:lnTo>
                  <a:pt x="3424521" y="2253532"/>
                </a:lnTo>
                <a:lnTo>
                  <a:pt x="3376359" y="2269494"/>
                </a:lnTo>
                <a:lnTo>
                  <a:pt x="3328626" y="2286952"/>
                </a:lnTo>
                <a:lnTo>
                  <a:pt x="3281230" y="2305623"/>
                </a:lnTo>
                <a:lnTo>
                  <a:pt x="3234077" y="2325224"/>
                </a:lnTo>
                <a:lnTo>
                  <a:pt x="3187073" y="2345472"/>
                </a:lnTo>
                <a:lnTo>
                  <a:pt x="3005983" y="2426596"/>
                </a:lnTo>
                <a:lnTo>
                  <a:pt x="2960674" y="2446637"/>
                </a:lnTo>
                <a:lnTo>
                  <a:pt x="2915240" y="2466353"/>
                </a:lnTo>
                <a:lnTo>
                  <a:pt x="2869625" y="2485629"/>
                </a:lnTo>
                <a:lnTo>
                  <a:pt x="2823773" y="2504349"/>
                </a:lnTo>
                <a:lnTo>
                  <a:pt x="2777631" y="2522400"/>
                </a:lnTo>
                <a:lnTo>
                  <a:pt x="2731319" y="2539612"/>
                </a:lnTo>
                <a:lnTo>
                  <a:pt x="2684777" y="2556060"/>
                </a:lnTo>
                <a:lnTo>
                  <a:pt x="2637998" y="2571683"/>
                </a:lnTo>
                <a:lnTo>
                  <a:pt x="2590979" y="2586420"/>
                </a:lnTo>
                <a:lnTo>
                  <a:pt x="2543716" y="2600208"/>
                </a:lnTo>
                <a:lnTo>
                  <a:pt x="2496203" y="2612988"/>
                </a:lnTo>
                <a:lnTo>
                  <a:pt x="2448438" y="2624699"/>
                </a:lnTo>
                <a:lnTo>
                  <a:pt x="2400414" y="2635278"/>
                </a:lnTo>
                <a:lnTo>
                  <a:pt x="2352129" y="2644665"/>
                </a:lnTo>
                <a:lnTo>
                  <a:pt x="2303578" y="2652799"/>
                </a:lnTo>
                <a:lnTo>
                  <a:pt x="2254756" y="2659619"/>
                </a:lnTo>
                <a:lnTo>
                  <a:pt x="2205658" y="2665064"/>
                </a:lnTo>
                <a:lnTo>
                  <a:pt x="2156282" y="2669072"/>
                </a:lnTo>
                <a:lnTo>
                  <a:pt x="2103806" y="2671707"/>
                </a:lnTo>
                <a:lnTo>
                  <a:pt x="2051508" y="2672743"/>
                </a:lnTo>
                <a:lnTo>
                  <a:pt x="1999420" y="2671838"/>
                </a:lnTo>
                <a:lnTo>
                  <a:pt x="1947576" y="2668650"/>
                </a:lnTo>
                <a:lnTo>
                  <a:pt x="1896009" y="2662837"/>
                </a:lnTo>
                <a:lnTo>
                  <a:pt x="1844752" y="2654058"/>
                </a:lnTo>
                <a:lnTo>
                  <a:pt x="1793838" y="2641970"/>
                </a:lnTo>
                <a:lnTo>
                  <a:pt x="1743320" y="2626671"/>
                </a:lnTo>
                <a:lnTo>
                  <a:pt x="1694715" y="2608855"/>
                </a:lnTo>
                <a:lnTo>
                  <a:pt x="1648092" y="2588449"/>
                </a:lnTo>
                <a:close/>
              </a:path>
            </a:pathLst>
          </a:custGeom>
          <a:solidFill>
            <a:srgbClr val="7DD957"/>
          </a:solidFill>
        </p:spPr>
        <p:txBody>
          <a:bodyPr wrap="square" lIns="0" tIns="0" rIns="0" bIns="0" rtlCol="0"/>
          <a:lstStyle/>
          <a:p>
            <a:endParaRPr/>
          </a:p>
        </p:txBody>
      </p:sp>
      <p:sp>
        <p:nvSpPr>
          <p:cNvPr id="7" name="object 7"/>
          <p:cNvSpPr txBox="1"/>
          <p:nvPr/>
        </p:nvSpPr>
        <p:spPr>
          <a:xfrm>
            <a:off x="5266580" y="4909573"/>
            <a:ext cx="2547197" cy="336781"/>
          </a:xfrm>
          <a:prstGeom prst="rect">
            <a:avLst/>
          </a:prstGeom>
        </p:spPr>
        <p:txBody>
          <a:bodyPr vert="horz" wrap="square" lIns="0" tIns="8467" rIns="0" bIns="0" rtlCol="0">
            <a:spAutoFit/>
          </a:bodyPr>
          <a:lstStyle/>
          <a:p>
            <a:pPr marL="8467">
              <a:spcBef>
                <a:spcPts val="67"/>
              </a:spcBef>
            </a:pPr>
            <a:r>
              <a:rPr sz="2133" b="1" spc="37">
                <a:solidFill>
                  <a:srgbClr val="FFFFFF"/>
                </a:solidFill>
                <a:latin typeface="Century Gothic"/>
                <a:cs typeface="Century Gothic"/>
              </a:rPr>
              <a:t>Sexual</a:t>
            </a:r>
            <a:r>
              <a:rPr sz="2133" b="1" spc="23">
                <a:solidFill>
                  <a:srgbClr val="FFFFFF"/>
                </a:solidFill>
                <a:latin typeface="Century Gothic"/>
                <a:cs typeface="Century Gothic"/>
              </a:rPr>
              <a:t> </a:t>
            </a:r>
            <a:r>
              <a:rPr sz="2133" b="1" spc="47">
                <a:solidFill>
                  <a:srgbClr val="FFFFFF"/>
                </a:solidFill>
                <a:latin typeface="Century Gothic"/>
                <a:cs typeface="Century Gothic"/>
              </a:rPr>
              <a:t>Orientation</a:t>
            </a:r>
            <a:endParaRPr sz="2133">
              <a:latin typeface="Century Gothic"/>
              <a:cs typeface="Century Gothic"/>
            </a:endParaRPr>
          </a:p>
        </p:txBody>
      </p:sp>
      <p:sp>
        <p:nvSpPr>
          <p:cNvPr id="8" name="object 8"/>
          <p:cNvSpPr txBox="1"/>
          <p:nvPr/>
        </p:nvSpPr>
        <p:spPr>
          <a:xfrm>
            <a:off x="5745212" y="5506473"/>
            <a:ext cx="1589617" cy="630942"/>
          </a:xfrm>
          <a:prstGeom prst="rect">
            <a:avLst/>
          </a:prstGeom>
        </p:spPr>
        <p:txBody>
          <a:bodyPr vert="horz" wrap="square" lIns="0" tIns="40640" rIns="0" bIns="0" rtlCol="0" anchor="t">
            <a:spAutoFit/>
          </a:bodyPr>
          <a:lstStyle/>
          <a:p>
            <a:pPr marL="341630" marR="3175" indent="-333375">
              <a:lnSpc>
                <a:spcPts val="2347"/>
              </a:lnSpc>
              <a:spcBef>
                <a:spcPts val="320"/>
              </a:spcBef>
            </a:pPr>
            <a:r>
              <a:rPr lang="en-US" sz="2100" b="1" spc="-7" err="1">
                <a:solidFill>
                  <a:srgbClr val="FFFFFF"/>
                </a:solidFill>
                <a:latin typeface="Century Gothic"/>
                <a:cs typeface="Century Gothic"/>
              </a:rPr>
              <a:t>Preferencia</a:t>
            </a:r>
            <a:r>
              <a:rPr lang="en-US" sz="2100" b="1" spc="30" err="1">
                <a:solidFill>
                  <a:srgbClr val="FFFFFF"/>
                </a:solidFill>
                <a:latin typeface="Century Gothic"/>
                <a:cs typeface="Century Gothic"/>
              </a:rPr>
              <a:t>Sexual</a:t>
            </a:r>
            <a:endParaRPr lang="en-US" sz="2133" err="1">
              <a:latin typeface="Century Gothic"/>
              <a:cs typeface="Century Gothic"/>
            </a:endParaRPr>
          </a:p>
        </p:txBody>
      </p:sp>
      <p:sp>
        <p:nvSpPr>
          <p:cNvPr id="9" name="object 9"/>
          <p:cNvSpPr txBox="1"/>
          <p:nvPr/>
        </p:nvSpPr>
        <p:spPr>
          <a:xfrm>
            <a:off x="5792756" y="2999226"/>
            <a:ext cx="2261447" cy="624103"/>
          </a:xfrm>
          <a:prstGeom prst="rect">
            <a:avLst/>
          </a:prstGeom>
        </p:spPr>
        <p:txBody>
          <a:bodyPr vert="horz" wrap="square" lIns="0" tIns="8467" rIns="0" bIns="0" rtlCol="0">
            <a:spAutoFit/>
          </a:bodyPr>
          <a:lstStyle/>
          <a:p>
            <a:pPr marL="12277" marR="3387" indent="-4234">
              <a:spcBef>
                <a:spcPts val="67"/>
              </a:spcBef>
            </a:pPr>
            <a:r>
              <a:rPr sz="2000" b="1">
                <a:solidFill>
                  <a:srgbClr val="FFFFFF"/>
                </a:solidFill>
                <a:latin typeface="Century Gothic"/>
                <a:cs typeface="Century Gothic"/>
              </a:rPr>
              <a:t>Source</a:t>
            </a:r>
            <a:r>
              <a:rPr sz="2000" b="1" spc="53">
                <a:solidFill>
                  <a:srgbClr val="FFFFFF"/>
                </a:solidFill>
                <a:latin typeface="Century Gothic"/>
                <a:cs typeface="Century Gothic"/>
              </a:rPr>
              <a:t> </a:t>
            </a:r>
            <a:r>
              <a:rPr sz="2000" b="1" spc="97">
                <a:solidFill>
                  <a:srgbClr val="FFFFFF"/>
                </a:solidFill>
                <a:latin typeface="Century Gothic"/>
                <a:cs typeface="Century Gothic"/>
              </a:rPr>
              <a:t>of</a:t>
            </a:r>
            <a:r>
              <a:rPr sz="2000" b="1" spc="57">
                <a:solidFill>
                  <a:srgbClr val="FFFFFF"/>
                </a:solidFill>
                <a:latin typeface="Century Gothic"/>
                <a:cs typeface="Century Gothic"/>
              </a:rPr>
              <a:t> </a:t>
            </a:r>
            <a:r>
              <a:rPr sz="2000" b="1" spc="-7">
                <a:solidFill>
                  <a:srgbClr val="FFFFFF"/>
                </a:solidFill>
                <a:latin typeface="Century Gothic"/>
                <a:cs typeface="Century Gothic"/>
              </a:rPr>
              <a:t>Income </a:t>
            </a:r>
            <a:r>
              <a:rPr sz="2000" b="1">
                <a:solidFill>
                  <a:srgbClr val="FFFFFF"/>
                </a:solidFill>
                <a:latin typeface="Century Gothic"/>
                <a:cs typeface="Century Gothic"/>
              </a:rPr>
              <a:t>Fuente</a:t>
            </a:r>
            <a:r>
              <a:rPr sz="2000" b="1" spc="40">
                <a:solidFill>
                  <a:srgbClr val="FFFFFF"/>
                </a:solidFill>
                <a:latin typeface="Century Gothic"/>
                <a:cs typeface="Century Gothic"/>
              </a:rPr>
              <a:t> </a:t>
            </a:r>
            <a:r>
              <a:rPr sz="2000" b="1" spc="-60">
                <a:solidFill>
                  <a:srgbClr val="FFFFFF"/>
                </a:solidFill>
                <a:latin typeface="Century Gothic"/>
                <a:cs typeface="Century Gothic"/>
              </a:rPr>
              <a:t>de</a:t>
            </a:r>
            <a:r>
              <a:rPr sz="2000" b="1" spc="43">
                <a:solidFill>
                  <a:srgbClr val="FFFFFF"/>
                </a:solidFill>
                <a:latin typeface="Century Gothic"/>
                <a:cs typeface="Century Gothic"/>
              </a:rPr>
              <a:t> </a:t>
            </a:r>
            <a:r>
              <a:rPr sz="2000" b="1" spc="-7">
                <a:solidFill>
                  <a:srgbClr val="FFFFFF"/>
                </a:solidFill>
                <a:latin typeface="Century Gothic"/>
                <a:cs typeface="Century Gothic"/>
              </a:rPr>
              <a:t>Ingreso</a:t>
            </a:r>
            <a:endParaRPr sz="2000">
              <a:latin typeface="Century Gothic"/>
              <a:cs typeface="Century Gothic"/>
            </a:endParaRPr>
          </a:p>
        </p:txBody>
      </p:sp>
      <p:sp>
        <p:nvSpPr>
          <p:cNvPr id="10" name="object 10"/>
          <p:cNvSpPr txBox="1"/>
          <p:nvPr/>
        </p:nvSpPr>
        <p:spPr>
          <a:xfrm>
            <a:off x="1081518" y="2747744"/>
            <a:ext cx="1866900" cy="624103"/>
          </a:xfrm>
          <a:prstGeom prst="rect">
            <a:avLst/>
          </a:prstGeom>
        </p:spPr>
        <p:txBody>
          <a:bodyPr vert="horz" wrap="square" lIns="0" tIns="8467" rIns="0" bIns="0" rtlCol="0" anchor="t">
            <a:spAutoFit/>
          </a:bodyPr>
          <a:lstStyle/>
          <a:p>
            <a:pPr marL="8255" marR="3175" indent="19685">
              <a:spcBef>
                <a:spcPts val="67"/>
              </a:spcBef>
            </a:pPr>
            <a:r>
              <a:rPr sz="2000" b="1" spc="63">
                <a:solidFill>
                  <a:srgbClr val="FAFAFB"/>
                </a:solidFill>
                <a:latin typeface="Century Gothic"/>
                <a:cs typeface="Century Gothic"/>
              </a:rPr>
              <a:t>Marital</a:t>
            </a:r>
            <a:r>
              <a:rPr sz="2000" b="1" spc="23">
                <a:solidFill>
                  <a:srgbClr val="FAFAFB"/>
                </a:solidFill>
                <a:latin typeface="Century Gothic"/>
                <a:cs typeface="Century Gothic"/>
              </a:rPr>
              <a:t> </a:t>
            </a:r>
            <a:r>
              <a:rPr sz="2000" b="1" spc="140">
                <a:solidFill>
                  <a:srgbClr val="FAFAFB"/>
                </a:solidFill>
                <a:latin typeface="Century Gothic"/>
                <a:cs typeface="Century Gothic"/>
              </a:rPr>
              <a:t>Status </a:t>
            </a:r>
            <a:r>
              <a:rPr sz="2000" b="1" spc="63">
                <a:solidFill>
                  <a:srgbClr val="FAFAFB"/>
                </a:solidFill>
                <a:latin typeface="Century Gothic"/>
                <a:cs typeface="Century Gothic"/>
              </a:rPr>
              <a:t>Estado</a:t>
            </a:r>
            <a:r>
              <a:rPr sz="2000" b="1" spc="33">
                <a:solidFill>
                  <a:srgbClr val="FAFAFB"/>
                </a:solidFill>
                <a:latin typeface="Century Gothic"/>
                <a:cs typeface="Century Gothic"/>
              </a:rPr>
              <a:t> </a:t>
            </a:r>
            <a:r>
              <a:rPr lang="en-US" sz="2000" b="1" spc="57">
                <a:solidFill>
                  <a:srgbClr val="FAFAFB"/>
                </a:solidFill>
                <a:latin typeface="Century Gothic"/>
                <a:cs typeface="Century Gothic"/>
              </a:rPr>
              <a:t>Civil</a:t>
            </a:r>
            <a:endParaRPr lang="en-US" sz="2000">
              <a:latin typeface="Century Gothic"/>
              <a:cs typeface="Century Gothic"/>
            </a:endParaRPr>
          </a:p>
        </p:txBody>
      </p:sp>
      <p:sp>
        <p:nvSpPr>
          <p:cNvPr id="11" name="object 11"/>
          <p:cNvSpPr txBox="1"/>
          <p:nvPr/>
        </p:nvSpPr>
        <p:spPr>
          <a:xfrm>
            <a:off x="3623460" y="3205754"/>
            <a:ext cx="1706033" cy="729645"/>
          </a:xfrm>
          <a:prstGeom prst="rect">
            <a:avLst/>
          </a:prstGeom>
        </p:spPr>
        <p:txBody>
          <a:bodyPr vert="horz" wrap="square" lIns="0" tIns="8467" rIns="0" bIns="0" rtlCol="0">
            <a:spAutoFit/>
          </a:bodyPr>
          <a:lstStyle/>
          <a:p>
            <a:pPr marL="8467" marR="3387" indent="251896">
              <a:lnSpc>
                <a:spcPct val="115199"/>
              </a:lnSpc>
              <a:spcBef>
                <a:spcPts val="67"/>
              </a:spcBef>
            </a:pPr>
            <a:r>
              <a:rPr sz="2133" b="1" spc="-7">
                <a:solidFill>
                  <a:srgbClr val="FFFFFF"/>
                </a:solidFill>
                <a:latin typeface="Century Gothic"/>
                <a:cs typeface="Century Gothic"/>
              </a:rPr>
              <a:t>Ancestry </a:t>
            </a:r>
            <a:r>
              <a:rPr sz="2133" b="1" spc="-60">
                <a:solidFill>
                  <a:srgbClr val="FFFFFF"/>
                </a:solidFill>
                <a:latin typeface="Century Gothic"/>
                <a:cs typeface="Century Gothic"/>
              </a:rPr>
              <a:t>Ascendencia</a:t>
            </a:r>
            <a:endParaRPr sz="2133">
              <a:latin typeface="Century Gothic"/>
              <a:cs typeface="Century Gothic"/>
            </a:endParaRPr>
          </a:p>
        </p:txBody>
      </p:sp>
      <p:sp>
        <p:nvSpPr>
          <p:cNvPr id="12" name="object 12"/>
          <p:cNvSpPr txBox="1"/>
          <p:nvPr/>
        </p:nvSpPr>
        <p:spPr>
          <a:xfrm>
            <a:off x="689506" y="4308002"/>
            <a:ext cx="2052320" cy="624103"/>
          </a:xfrm>
          <a:prstGeom prst="rect">
            <a:avLst/>
          </a:prstGeom>
        </p:spPr>
        <p:txBody>
          <a:bodyPr vert="horz" wrap="square" lIns="0" tIns="8467" rIns="0" bIns="0" rtlCol="0">
            <a:spAutoFit/>
          </a:bodyPr>
          <a:lstStyle/>
          <a:p>
            <a:pPr marL="8467" marR="3387">
              <a:spcBef>
                <a:spcPts val="67"/>
              </a:spcBef>
            </a:pPr>
            <a:r>
              <a:rPr sz="2000" b="1" spc="-40">
                <a:solidFill>
                  <a:srgbClr val="FFFFFF"/>
                </a:solidFill>
                <a:latin typeface="Century Gothic"/>
                <a:cs typeface="Century Gothic"/>
              </a:rPr>
              <a:t>Gender</a:t>
            </a:r>
            <a:r>
              <a:rPr sz="2000" b="1" spc="-70">
                <a:solidFill>
                  <a:srgbClr val="FFFFFF"/>
                </a:solidFill>
                <a:latin typeface="Century Gothic"/>
                <a:cs typeface="Century Gothic"/>
              </a:rPr>
              <a:t> </a:t>
            </a:r>
            <a:r>
              <a:rPr sz="2000" b="1" spc="-7">
                <a:solidFill>
                  <a:srgbClr val="FFFFFF"/>
                </a:solidFill>
                <a:latin typeface="Century Gothic"/>
                <a:cs typeface="Century Gothic"/>
              </a:rPr>
              <a:t>Identity/ </a:t>
            </a:r>
            <a:r>
              <a:rPr sz="2000" b="1" spc="43">
                <a:solidFill>
                  <a:srgbClr val="FFFFFF"/>
                </a:solidFill>
                <a:latin typeface="Century Gothic"/>
                <a:cs typeface="Century Gothic"/>
              </a:rPr>
              <a:t>Expression</a:t>
            </a:r>
            <a:endParaRPr sz="2000">
              <a:latin typeface="Century Gothic"/>
              <a:cs typeface="Century Gothic"/>
            </a:endParaRPr>
          </a:p>
        </p:txBody>
      </p:sp>
      <p:sp>
        <p:nvSpPr>
          <p:cNvPr id="13" name="object 13"/>
          <p:cNvSpPr txBox="1"/>
          <p:nvPr/>
        </p:nvSpPr>
        <p:spPr>
          <a:xfrm>
            <a:off x="689506" y="5222402"/>
            <a:ext cx="2620433" cy="624103"/>
          </a:xfrm>
          <a:prstGeom prst="rect">
            <a:avLst/>
          </a:prstGeom>
        </p:spPr>
        <p:txBody>
          <a:bodyPr vert="horz" wrap="square" lIns="0" tIns="8467" rIns="0" bIns="0" rtlCol="0" anchor="t">
            <a:spAutoFit/>
          </a:bodyPr>
          <a:lstStyle/>
          <a:p>
            <a:pPr marL="8255" marR="3175">
              <a:spcBef>
                <a:spcPts val="67"/>
              </a:spcBef>
            </a:pPr>
            <a:r>
              <a:rPr lang="en-US" sz="2000" b="1" err="1">
                <a:solidFill>
                  <a:srgbClr val="FFFFFF"/>
                </a:solidFill>
                <a:latin typeface="Century Gothic"/>
                <a:cs typeface="Century Gothic"/>
              </a:rPr>
              <a:t>Expresión</a:t>
            </a:r>
            <a:r>
              <a:rPr sz="2000" b="1">
                <a:solidFill>
                  <a:srgbClr val="FFFFFF"/>
                </a:solidFill>
                <a:latin typeface="Century Gothic"/>
                <a:cs typeface="Century Gothic"/>
              </a:rPr>
              <a:t>/</a:t>
            </a:r>
            <a:r>
              <a:rPr sz="2000" b="1" spc="187">
                <a:solidFill>
                  <a:srgbClr val="FFFFFF"/>
                </a:solidFill>
                <a:latin typeface="Century Gothic"/>
                <a:cs typeface="Century Gothic"/>
              </a:rPr>
              <a:t> </a:t>
            </a:r>
            <a:r>
              <a:rPr sz="2000" b="1" spc="-7">
                <a:solidFill>
                  <a:srgbClr val="FFFFFF"/>
                </a:solidFill>
                <a:latin typeface="Century Gothic"/>
                <a:cs typeface="Century Gothic"/>
              </a:rPr>
              <a:t>Identidad </a:t>
            </a:r>
            <a:r>
              <a:rPr sz="2000" b="1" spc="-60">
                <a:solidFill>
                  <a:srgbClr val="FFFFFF"/>
                </a:solidFill>
                <a:latin typeface="Century Gothic"/>
                <a:cs typeface="Century Gothic"/>
              </a:rPr>
              <a:t>de</a:t>
            </a:r>
            <a:r>
              <a:rPr sz="2000" b="1" spc="-80">
                <a:solidFill>
                  <a:srgbClr val="FFFFFF"/>
                </a:solidFill>
                <a:latin typeface="Century Gothic"/>
                <a:cs typeface="Century Gothic"/>
              </a:rPr>
              <a:t> </a:t>
            </a:r>
            <a:r>
              <a:rPr lang="en-US" sz="2000" b="1" spc="-7" err="1">
                <a:solidFill>
                  <a:srgbClr val="FFFFFF"/>
                </a:solidFill>
                <a:latin typeface="Century Gothic"/>
                <a:cs typeface="Century Gothic"/>
              </a:rPr>
              <a:t>Género</a:t>
            </a:r>
            <a:endParaRPr lang="en-US" sz="2000" err="1">
              <a:latin typeface="Century Gothic"/>
              <a:cs typeface="Century Gothic"/>
            </a:endParaRPr>
          </a:p>
        </p:txBody>
      </p:sp>
      <p:sp>
        <p:nvSpPr>
          <p:cNvPr id="14" name="object 14"/>
          <p:cNvSpPr txBox="1"/>
          <p:nvPr/>
        </p:nvSpPr>
        <p:spPr>
          <a:xfrm>
            <a:off x="8981046" y="5541060"/>
            <a:ext cx="2272453" cy="603583"/>
          </a:xfrm>
          <a:prstGeom prst="rect">
            <a:avLst/>
          </a:prstGeom>
        </p:spPr>
        <p:txBody>
          <a:bodyPr vert="horz" wrap="square" lIns="0" tIns="38946" rIns="0" bIns="0" rtlCol="0" anchor="t">
            <a:spAutoFit/>
          </a:bodyPr>
          <a:lstStyle/>
          <a:p>
            <a:pPr marL="8255" marR="3175">
              <a:lnSpc>
                <a:spcPts val="2200"/>
              </a:lnSpc>
              <a:spcBef>
                <a:spcPts val="306"/>
              </a:spcBef>
            </a:pPr>
            <a:r>
              <a:rPr sz="2000" b="1" spc="-50">
                <a:solidFill>
                  <a:srgbClr val="FFFFFF"/>
                </a:solidFill>
                <a:latin typeface="Century Gothic"/>
                <a:cs typeface="Century Gothic"/>
              </a:rPr>
              <a:t>Medical</a:t>
            </a:r>
            <a:r>
              <a:rPr sz="2000" b="1" spc="-63">
                <a:solidFill>
                  <a:srgbClr val="FFFFFF"/>
                </a:solidFill>
                <a:latin typeface="Century Gothic"/>
                <a:cs typeface="Century Gothic"/>
              </a:rPr>
              <a:t> </a:t>
            </a:r>
            <a:r>
              <a:rPr sz="2000" b="1" spc="-7">
                <a:solidFill>
                  <a:srgbClr val="FFFFFF"/>
                </a:solidFill>
                <a:latin typeface="Century Gothic"/>
                <a:cs typeface="Century Gothic"/>
              </a:rPr>
              <a:t>Condition </a:t>
            </a:r>
            <a:r>
              <a:rPr lang="en-US" sz="2000" b="1" spc="-23" err="1">
                <a:solidFill>
                  <a:srgbClr val="FFFFFF"/>
                </a:solidFill>
                <a:latin typeface="Century Gothic"/>
                <a:cs typeface="Century Gothic"/>
              </a:rPr>
              <a:t>Condición</a:t>
            </a:r>
            <a:r>
              <a:rPr sz="2000" b="1" spc="-110">
                <a:solidFill>
                  <a:srgbClr val="FFFFFF"/>
                </a:solidFill>
                <a:latin typeface="Century Gothic"/>
                <a:cs typeface="Century Gothic"/>
              </a:rPr>
              <a:t> </a:t>
            </a:r>
            <a:r>
              <a:rPr sz="2000" b="1" spc="-17">
                <a:solidFill>
                  <a:srgbClr val="FFFFFF"/>
                </a:solidFill>
                <a:latin typeface="Century Gothic"/>
                <a:cs typeface="Century Gothic"/>
              </a:rPr>
              <a:t>Medica</a:t>
            </a:r>
            <a:endParaRPr lang="en-US" sz="2000">
              <a:latin typeface="Century Gothic"/>
              <a:cs typeface="Century Gothic"/>
            </a:endParaRPr>
          </a:p>
        </p:txBody>
      </p:sp>
      <p:sp>
        <p:nvSpPr>
          <p:cNvPr id="15" name="object 15"/>
          <p:cNvSpPr txBox="1"/>
          <p:nvPr/>
        </p:nvSpPr>
        <p:spPr>
          <a:xfrm>
            <a:off x="8734066" y="3483379"/>
            <a:ext cx="2976880" cy="603583"/>
          </a:xfrm>
          <a:prstGeom prst="rect">
            <a:avLst/>
          </a:prstGeom>
        </p:spPr>
        <p:txBody>
          <a:bodyPr vert="horz" wrap="square" lIns="0" tIns="38946" rIns="0" bIns="0" rtlCol="0">
            <a:spAutoFit/>
          </a:bodyPr>
          <a:lstStyle/>
          <a:p>
            <a:pPr marL="608360" marR="3387" indent="-600317">
              <a:lnSpc>
                <a:spcPts val="2200"/>
              </a:lnSpc>
              <a:spcBef>
                <a:spcPts val="306"/>
              </a:spcBef>
            </a:pPr>
            <a:r>
              <a:rPr sz="2000" b="1" spc="30">
                <a:solidFill>
                  <a:srgbClr val="FAFAFB"/>
                </a:solidFill>
                <a:latin typeface="Century Gothic"/>
                <a:cs typeface="Century Gothic"/>
              </a:rPr>
              <a:t>Military/Veteran</a:t>
            </a:r>
            <a:r>
              <a:rPr sz="2000" b="1" spc="37">
                <a:solidFill>
                  <a:srgbClr val="FAFAFB"/>
                </a:solidFill>
                <a:latin typeface="Century Gothic"/>
                <a:cs typeface="Century Gothic"/>
              </a:rPr>
              <a:t> </a:t>
            </a:r>
            <a:r>
              <a:rPr sz="2000" b="1" spc="140">
                <a:solidFill>
                  <a:srgbClr val="FAFAFB"/>
                </a:solidFill>
                <a:latin typeface="Century Gothic"/>
                <a:cs typeface="Century Gothic"/>
              </a:rPr>
              <a:t>Status </a:t>
            </a:r>
            <a:r>
              <a:rPr sz="2000" b="1" spc="63">
                <a:solidFill>
                  <a:srgbClr val="FAFAFB"/>
                </a:solidFill>
                <a:latin typeface="Century Gothic"/>
                <a:cs typeface="Century Gothic"/>
              </a:rPr>
              <a:t>Estado</a:t>
            </a:r>
            <a:r>
              <a:rPr sz="2000" b="1" spc="33">
                <a:solidFill>
                  <a:srgbClr val="FAFAFB"/>
                </a:solidFill>
                <a:latin typeface="Century Gothic"/>
                <a:cs typeface="Century Gothic"/>
              </a:rPr>
              <a:t> </a:t>
            </a:r>
            <a:r>
              <a:rPr sz="2000" b="1" spc="76">
                <a:solidFill>
                  <a:srgbClr val="FAFAFB"/>
                </a:solidFill>
                <a:latin typeface="Century Gothic"/>
                <a:cs typeface="Century Gothic"/>
              </a:rPr>
              <a:t>Militar</a:t>
            </a:r>
            <a:endParaRPr sz="2000">
              <a:latin typeface="Century Gothic"/>
              <a:cs typeface="Century Gothic"/>
            </a:endParaRPr>
          </a:p>
        </p:txBody>
      </p:sp>
      <p:sp>
        <p:nvSpPr>
          <p:cNvPr id="16" name="object 16"/>
          <p:cNvSpPr txBox="1"/>
          <p:nvPr/>
        </p:nvSpPr>
        <p:spPr>
          <a:xfrm>
            <a:off x="677334" y="1409456"/>
            <a:ext cx="3724910" cy="624103"/>
          </a:xfrm>
          <a:prstGeom prst="rect">
            <a:avLst/>
          </a:prstGeom>
        </p:spPr>
        <p:txBody>
          <a:bodyPr vert="horz" wrap="square" lIns="0" tIns="8467" rIns="0" bIns="0" rtlCol="0">
            <a:spAutoFit/>
          </a:bodyPr>
          <a:lstStyle/>
          <a:p>
            <a:pPr marL="8467" marR="3387">
              <a:spcBef>
                <a:spcPts val="67"/>
              </a:spcBef>
            </a:pPr>
            <a:r>
              <a:rPr sz="2000" b="1" spc="43">
                <a:solidFill>
                  <a:srgbClr val="004AAC"/>
                </a:solidFill>
                <a:latin typeface="Century Gothic"/>
                <a:cs typeface="Century Gothic"/>
              </a:rPr>
              <a:t>California</a:t>
            </a:r>
            <a:r>
              <a:rPr sz="2000" b="1" spc="73">
                <a:solidFill>
                  <a:srgbClr val="004AAC"/>
                </a:solidFill>
                <a:latin typeface="Century Gothic"/>
                <a:cs typeface="Century Gothic"/>
              </a:rPr>
              <a:t> </a:t>
            </a:r>
            <a:r>
              <a:rPr sz="2000" b="1" spc="117">
                <a:solidFill>
                  <a:srgbClr val="004AAC"/>
                </a:solidFill>
                <a:latin typeface="Century Gothic"/>
                <a:cs typeface="Century Gothic"/>
              </a:rPr>
              <a:t>Fair</a:t>
            </a:r>
            <a:r>
              <a:rPr sz="2000" b="1" spc="73">
                <a:solidFill>
                  <a:srgbClr val="004AAC"/>
                </a:solidFill>
                <a:latin typeface="Century Gothic"/>
                <a:cs typeface="Century Gothic"/>
              </a:rPr>
              <a:t> </a:t>
            </a:r>
            <a:r>
              <a:rPr sz="2000" b="1">
                <a:solidFill>
                  <a:srgbClr val="004AAC"/>
                </a:solidFill>
                <a:latin typeface="Century Gothic"/>
                <a:cs typeface="Century Gothic"/>
              </a:rPr>
              <a:t>Employment</a:t>
            </a:r>
            <a:r>
              <a:rPr sz="2000" b="1" spc="76">
                <a:solidFill>
                  <a:srgbClr val="004AAC"/>
                </a:solidFill>
                <a:latin typeface="Century Gothic"/>
                <a:cs typeface="Century Gothic"/>
              </a:rPr>
              <a:t> </a:t>
            </a:r>
            <a:r>
              <a:rPr sz="2000" b="1" spc="20">
                <a:solidFill>
                  <a:srgbClr val="004AAC"/>
                </a:solidFill>
                <a:latin typeface="Century Gothic"/>
                <a:cs typeface="Century Gothic"/>
              </a:rPr>
              <a:t>&amp; </a:t>
            </a:r>
            <a:r>
              <a:rPr sz="2000" b="1" spc="60">
                <a:solidFill>
                  <a:srgbClr val="004AAC"/>
                </a:solidFill>
                <a:latin typeface="Century Gothic"/>
                <a:cs typeface="Century Gothic"/>
              </a:rPr>
              <a:t>Housing</a:t>
            </a:r>
            <a:r>
              <a:rPr sz="2000" b="1" spc="30">
                <a:solidFill>
                  <a:srgbClr val="004AAC"/>
                </a:solidFill>
                <a:latin typeface="Century Gothic"/>
                <a:cs typeface="Century Gothic"/>
              </a:rPr>
              <a:t> </a:t>
            </a:r>
            <a:r>
              <a:rPr sz="2000" b="1">
                <a:solidFill>
                  <a:srgbClr val="004AAC"/>
                </a:solidFill>
                <a:latin typeface="Century Gothic"/>
                <a:cs typeface="Century Gothic"/>
              </a:rPr>
              <a:t>Act</a:t>
            </a:r>
            <a:r>
              <a:rPr sz="2000" b="1" spc="30">
                <a:solidFill>
                  <a:srgbClr val="004AAC"/>
                </a:solidFill>
                <a:latin typeface="Century Gothic"/>
                <a:cs typeface="Century Gothic"/>
              </a:rPr>
              <a:t> </a:t>
            </a:r>
            <a:r>
              <a:rPr sz="2000" b="1" spc="-7">
                <a:solidFill>
                  <a:srgbClr val="004AAC"/>
                </a:solidFill>
                <a:latin typeface="Century Gothic"/>
                <a:cs typeface="Century Gothic"/>
              </a:rPr>
              <a:t>(only)</a:t>
            </a:r>
            <a:endParaRPr sz="2000">
              <a:latin typeface="Century Gothic"/>
              <a:cs typeface="Century Gothic"/>
            </a:endParaRPr>
          </a:p>
        </p:txBody>
      </p:sp>
      <p:sp>
        <p:nvSpPr>
          <p:cNvPr id="17" name="object 17"/>
          <p:cNvSpPr/>
          <p:nvPr/>
        </p:nvSpPr>
        <p:spPr>
          <a:xfrm>
            <a:off x="0" y="6718300"/>
            <a:ext cx="12192000" cy="13970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sp>
        <p:nvSpPr>
          <p:cNvPr id="18" name="object 18"/>
          <p:cNvSpPr/>
          <p:nvPr/>
        </p:nvSpPr>
        <p:spPr>
          <a:xfrm>
            <a:off x="0" y="0"/>
            <a:ext cx="12192000" cy="13970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sp>
        <p:nvSpPr>
          <p:cNvPr id="19" name="object 19"/>
          <p:cNvSpPr txBox="1">
            <a:spLocks noGrp="1"/>
          </p:cNvSpPr>
          <p:nvPr>
            <p:ph type="title"/>
          </p:nvPr>
        </p:nvSpPr>
        <p:spPr>
          <a:xfrm>
            <a:off x="696384" y="666771"/>
            <a:ext cx="4710006" cy="418983"/>
          </a:xfrm>
          <a:prstGeom prst="rect">
            <a:avLst/>
          </a:prstGeom>
        </p:spPr>
        <p:txBody>
          <a:bodyPr vert="horz" wrap="square" lIns="0" tIns="8467" rIns="0" bIns="0" rtlCol="0">
            <a:spAutoFit/>
          </a:bodyPr>
          <a:lstStyle/>
          <a:p>
            <a:pPr marL="8467">
              <a:spcBef>
                <a:spcPts val="67"/>
              </a:spcBef>
              <a:tabLst>
                <a:tab pos="4700928" algn="l"/>
              </a:tabLst>
            </a:pPr>
            <a:r>
              <a:t>Protected</a:t>
            </a:r>
            <a:r>
              <a:rPr spc="283"/>
              <a:t> </a:t>
            </a:r>
            <a:r>
              <a:rPr spc="27"/>
              <a:t>Characteristics</a:t>
            </a:r>
            <a:r>
              <a:t>	</a:t>
            </a:r>
          </a:p>
        </p:txBody>
      </p:sp>
      <p:sp>
        <p:nvSpPr>
          <p:cNvPr id="20" name="object 20"/>
          <p:cNvSpPr txBox="1"/>
          <p:nvPr/>
        </p:nvSpPr>
        <p:spPr>
          <a:xfrm>
            <a:off x="6481668" y="666771"/>
            <a:ext cx="4913206" cy="1367961"/>
          </a:xfrm>
          <a:prstGeom prst="rect">
            <a:avLst/>
          </a:prstGeom>
        </p:spPr>
        <p:txBody>
          <a:bodyPr vert="horz" wrap="square" lIns="0" tIns="8467" rIns="0" bIns="0" rtlCol="0" anchor="t">
            <a:spAutoFit/>
          </a:bodyPr>
          <a:lstStyle/>
          <a:p>
            <a:pPr marL="8255">
              <a:spcBef>
                <a:spcPts val="67"/>
              </a:spcBef>
              <a:tabLst>
                <a:tab pos="4904139" algn="l"/>
              </a:tabLst>
            </a:pPr>
            <a:r>
              <a:rPr lang="en-US" sz="2650" b="1" u="heavy" err="1">
                <a:solidFill>
                  <a:srgbClr val="004AAC"/>
                </a:solidFill>
                <a:uFill>
                  <a:solidFill>
                    <a:srgbClr val="FFBD58"/>
                  </a:solidFill>
                </a:uFill>
                <a:latin typeface="Century Gothic"/>
                <a:cs typeface="Century Gothic"/>
              </a:rPr>
              <a:t>Características</a:t>
            </a:r>
            <a:r>
              <a:rPr sz="2650" b="1" u="heavy" spc="430">
                <a:solidFill>
                  <a:srgbClr val="004AAC"/>
                </a:solidFill>
                <a:uFill>
                  <a:solidFill>
                    <a:srgbClr val="FFBD58"/>
                  </a:solidFill>
                </a:uFill>
                <a:latin typeface="Century Gothic"/>
                <a:cs typeface="Century Gothic"/>
              </a:rPr>
              <a:t> </a:t>
            </a:r>
            <a:r>
              <a:rPr sz="2650" b="1" u="heavy" spc="67" err="1">
                <a:solidFill>
                  <a:srgbClr val="004AAC"/>
                </a:solidFill>
                <a:uFill>
                  <a:solidFill>
                    <a:srgbClr val="FFBD58"/>
                  </a:solidFill>
                </a:uFill>
                <a:latin typeface="Century Gothic"/>
                <a:cs typeface="Century Gothic"/>
              </a:rPr>
              <a:t>Protegidas</a:t>
            </a:r>
            <a:r>
              <a:rPr sz="2650" b="1" u="heavy">
                <a:solidFill>
                  <a:srgbClr val="004AAC"/>
                </a:solidFill>
                <a:uFill>
                  <a:solidFill>
                    <a:srgbClr val="FFBD58"/>
                  </a:solidFill>
                </a:uFill>
                <a:latin typeface="Century Gothic"/>
                <a:cs typeface="Century Gothic"/>
              </a:rPr>
              <a:t>	</a:t>
            </a:r>
            <a:endParaRPr lang="en-US" sz="2650">
              <a:latin typeface="Century Gothic"/>
              <a:cs typeface="Century Gothic"/>
            </a:endParaRPr>
          </a:p>
          <a:p>
            <a:pPr marL="8255" marR="598805">
              <a:spcBef>
                <a:spcPts val="2647"/>
              </a:spcBef>
            </a:pPr>
            <a:r>
              <a:rPr sz="2000" b="1">
                <a:solidFill>
                  <a:srgbClr val="004AAC"/>
                </a:solidFill>
                <a:latin typeface="Century Gothic"/>
                <a:cs typeface="Century Gothic"/>
              </a:rPr>
              <a:t>Ley</a:t>
            </a:r>
            <a:r>
              <a:rPr sz="2000" b="1" spc="7">
                <a:solidFill>
                  <a:srgbClr val="004AAC"/>
                </a:solidFill>
                <a:latin typeface="Century Gothic"/>
                <a:cs typeface="Century Gothic"/>
              </a:rPr>
              <a:t> </a:t>
            </a:r>
            <a:r>
              <a:rPr sz="2000" b="1" spc="-60">
                <a:solidFill>
                  <a:srgbClr val="004AAC"/>
                </a:solidFill>
                <a:latin typeface="Century Gothic"/>
                <a:cs typeface="Century Gothic"/>
              </a:rPr>
              <a:t>de</a:t>
            </a:r>
            <a:r>
              <a:rPr sz="2000" b="1" spc="7">
                <a:solidFill>
                  <a:srgbClr val="004AAC"/>
                </a:solidFill>
                <a:latin typeface="Century Gothic"/>
                <a:cs typeface="Century Gothic"/>
              </a:rPr>
              <a:t> </a:t>
            </a:r>
            <a:r>
              <a:rPr sz="2000" b="1">
                <a:solidFill>
                  <a:srgbClr val="004AAC"/>
                </a:solidFill>
                <a:latin typeface="Century Gothic"/>
                <a:cs typeface="Century Gothic"/>
              </a:rPr>
              <a:t>Vivienda</a:t>
            </a:r>
            <a:r>
              <a:rPr sz="2000" b="1" spc="10">
                <a:solidFill>
                  <a:srgbClr val="004AAC"/>
                </a:solidFill>
                <a:latin typeface="Century Gothic"/>
                <a:cs typeface="Century Gothic"/>
              </a:rPr>
              <a:t> </a:t>
            </a:r>
            <a:r>
              <a:rPr sz="2000" b="1">
                <a:solidFill>
                  <a:srgbClr val="004AAC"/>
                </a:solidFill>
                <a:latin typeface="Century Gothic"/>
                <a:cs typeface="Century Gothic"/>
              </a:rPr>
              <a:t>y</a:t>
            </a:r>
            <a:r>
              <a:rPr sz="2000" b="1" spc="7">
                <a:solidFill>
                  <a:srgbClr val="004AAC"/>
                </a:solidFill>
                <a:latin typeface="Century Gothic"/>
                <a:cs typeface="Century Gothic"/>
              </a:rPr>
              <a:t> </a:t>
            </a:r>
            <a:r>
              <a:rPr sz="2000" b="1">
                <a:solidFill>
                  <a:srgbClr val="004AAC"/>
                </a:solidFill>
                <a:latin typeface="Century Gothic"/>
                <a:cs typeface="Century Gothic"/>
              </a:rPr>
              <a:t>Empleo</a:t>
            </a:r>
            <a:r>
              <a:rPr sz="2000" b="1" spc="7">
                <a:solidFill>
                  <a:srgbClr val="004AAC"/>
                </a:solidFill>
                <a:latin typeface="Century Gothic"/>
                <a:cs typeface="Century Gothic"/>
              </a:rPr>
              <a:t> </a:t>
            </a:r>
            <a:r>
              <a:rPr sz="2000" b="1" spc="33">
                <a:solidFill>
                  <a:srgbClr val="004AAC"/>
                </a:solidFill>
                <a:latin typeface="Century Gothic"/>
                <a:cs typeface="Century Gothic"/>
              </a:rPr>
              <a:t>Justo</a:t>
            </a:r>
            <a:r>
              <a:rPr sz="2000" b="1" spc="10">
                <a:solidFill>
                  <a:srgbClr val="004AAC"/>
                </a:solidFill>
                <a:latin typeface="Century Gothic"/>
                <a:cs typeface="Century Gothic"/>
              </a:rPr>
              <a:t> </a:t>
            </a:r>
            <a:r>
              <a:rPr sz="2000" b="1" spc="-53">
                <a:solidFill>
                  <a:srgbClr val="004AAC"/>
                </a:solidFill>
                <a:latin typeface="Century Gothic"/>
                <a:cs typeface="Century Gothic"/>
              </a:rPr>
              <a:t>de </a:t>
            </a:r>
            <a:r>
              <a:rPr sz="2000" b="1" spc="43">
                <a:solidFill>
                  <a:srgbClr val="004AAC"/>
                </a:solidFill>
                <a:latin typeface="Century Gothic"/>
                <a:cs typeface="Century Gothic"/>
              </a:rPr>
              <a:t>California</a:t>
            </a:r>
            <a:r>
              <a:rPr sz="2000" b="1" spc="40">
                <a:solidFill>
                  <a:srgbClr val="004AAC"/>
                </a:solidFill>
                <a:latin typeface="Century Gothic"/>
                <a:cs typeface="Century Gothic"/>
              </a:rPr>
              <a:t> </a:t>
            </a:r>
            <a:r>
              <a:rPr sz="2000" b="1" spc="-7">
                <a:solidFill>
                  <a:srgbClr val="004AAC"/>
                </a:solidFill>
                <a:latin typeface="Century Gothic"/>
                <a:cs typeface="Century Gothic"/>
              </a:rPr>
              <a:t>(solamente)</a:t>
            </a:r>
            <a:endParaRPr sz="2000">
              <a:latin typeface="Century Gothic"/>
              <a:cs typeface="Century Gothic"/>
            </a:endParaRPr>
          </a:p>
        </p:txBody>
      </p:sp>
      <p:pic>
        <p:nvPicPr>
          <p:cNvPr id="21" name="Picture 21" descr="Diagram&#10;&#10;Description automatically generated">
            <a:extLst>
              <a:ext uri="{FF2B5EF4-FFF2-40B4-BE49-F238E27FC236}">
                <a16:creationId xmlns:a16="http://schemas.microsoft.com/office/drawing/2014/main" id="{5687C3CB-0FA5-54C7-6CC0-1D1DBC5453DB}"/>
              </a:ext>
            </a:extLst>
          </p:cNvPr>
          <p:cNvPicPr>
            <a:picLocks noChangeAspect="1"/>
          </p:cNvPicPr>
          <p:nvPr/>
        </p:nvPicPr>
        <p:blipFill>
          <a:blip r:embed="rId3"/>
          <a:stretch>
            <a:fillRect/>
          </a:stretch>
        </p:blipFill>
        <p:spPr>
          <a:xfrm>
            <a:off x="4233" y="298"/>
            <a:ext cx="12183533" cy="6857402"/>
          </a:xfrm>
          <a:prstGeom prst="rect">
            <a:avLst/>
          </a:prstGeom>
        </p:spPr>
      </p:pic>
    </p:spTree>
    <p:extLst>
      <p:ext uri="{BB962C8B-B14F-4D97-AF65-F5344CB8AC3E}">
        <p14:creationId xmlns:p14="http://schemas.microsoft.com/office/powerpoint/2010/main" val="18004850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63600" y="1831303"/>
            <a:ext cx="69850" cy="69849"/>
          </a:xfrm>
          <a:prstGeom prst="rect">
            <a:avLst/>
          </a:prstGeom>
        </p:spPr>
      </p:pic>
      <p:pic>
        <p:nvPicPr>
          <p:cNvPr id="3" name="object 3"/>
          <p:cNvPicPr/>
          <p:nvPr/>
        </p:nvPicPr>
        <p:blipFill>
          <a:blip r:embed="rId3" cstate="print"/>
          <a:stretch>
            <a:fillRect/>
          </a:stretch>
        </p:blipFill>
        <p:spPr>
          <a:xfrm>
            <a:off x="1171575" y="2405978"/>
            <a:ext cx="69850" cy="69849"/>
          </a:xfrm>
          <a:prstGeom prst="rect">
            <a:avLst/>
          </a:prstGeom>
        </p:spPr>
      </p:pic>
      <p:pic>
        <p:nvPicPr>
          <p:cNvPr id="4" name="object 4"/>
          <p:cNvPicPr/>
          <p:nvPr/>
        </p:nvPicPr>
        <p:blipFill>
          <a:blip r:embed="rId2" cstate="print"/>
          <a:stretch>
            <a:fillRect/>
          </a:stretch>
        </p:blipFill>
        <p:spPr>
          <a:xfrm>
            <a:off x="863600" y="3241003"/>
            <a:ext cx="69850" cy="69849"/>
          </a:xfrm>
          <a:prstGeom prst="rect">
            <a:avLst/>
          </a:prstGeom>
        </p:spPr>
      </p:pic>
      <p:pic>
        <p:nvPicPr>
          <p:cNvPr id="5" name="object 5"/>
          <p:cNvPicPr/>
          <p:nvPr/>
        </p:nvPicPr>
        <p:blipFill>
          <a:blip r:embed="rId2" cstate="print"/>
          <a:stretch>
            <a:fillRect/>
          </a:stretch>
        </p:blipFill>
        <p:spPr>
          <a:xfrm>
            <a:off x="863600" y="4117303"/>
            <a:ext cx="69850" cy="69849"/>
          </a:xfrm>
          <a:prstGeom prst="rect">
            <a:avLst/>
          </a:prstGeom>
        </p:spPr>
      </p:pic>
      <p:pic>
        <p:nvPicPr>
          <p:cNvPr id="6" name="object 6"/>
          <p:cNvPicPr/>
          <p:nvPr/>
        </p:nvPicPr>
        <p:blipFill>
          <a:blip r:embed="rId2" cstate="print"/>
          <a:stretch>
            <a:fillRect/>
          </a:stretch>
        </p:blipFill>
        <p:spPr>
          <a:xfrm>
            <a:off x="863600" y="4993603"/>
            <a:ext cx="69850" cy="69849"/>
          </a:xfrm>
          <a:prstGeom prst="rect">
            <a:avLst/>
          </a:prstGeom>
        </p:spPr>
      </p:pic>
      <p:sp>
        <p:nvSpPr>
          <p:cNvPr id="7" name="object 7"/>
          <p:cNvSpPr/>
          <p:nvPr/>
        </p:nvSpPr>
        <p:spPr>
          <a:xfrm>
            <a:off x="2563953" y="5406353"/>
            <a:ext cx="1700107" cy="19050"/>
          </a:xfrm>
          <a:custGeom>
            <a:avLst/>
            <a:gdLst/>
            <a:ahLst/>
            <a:cxnLst/>
            <a:rect l="l" t="t" r="r" b="b"/>
            <a:pathLst>
              <a:path w="2550160" h="28575">
                <a:moveTo>
                  <a:pt x="2549661" y="28574"/>
                </a:moveTo>
                <a:lnTo>
                  <a:pt x="0" y="28574"/>
                </a:lnTo>
                <a:lnTo>
                  <a:pt x="0" y="0"/>
                </a:lnTo>
                <a:lnTo>
                  <a:pt x="2549661" y="0"/>
                </a:lnTo>
                <a:lnTo>
                  <a:pt x="2549661" y="28574"/>
                </a:lnTo>
                <a:close/>
              </a:path>
            </a:pathLst>
          </a:custGeom>
          <a:solidFill>
            <a:srgbClr val="004AAC"/>
          </a:solidFill>
        </p:spPr>
        <p:txBody>
          <a:bodyPr wrap="square" lIns="0" tIns="0" rIns="0" bIns="0" rtlCol="0"/>
          <a:lstStyle/>
          <a:p>
            <a:endParaRPr/>
          </a:p>
        </p:txBody>
      </p:sp>
      <p:sp>
        <p:nvSpPr>
          <p:cNvPr id="8" name="object 8"/>
          <p:cNvSpPr txBox="1"/>
          <p:nvPr/>
        </p:nvSpPr>
        <p:spPr>
          <a:xfrm>
            <a:off x="1037100" y="1681016"/>
            <a:ext cx="4007273" cy="3748804"/>
          </a:xfrm>
          <a:prstGeom prst="rect">
            <a:avLst/>
          </a:prstGeom>
        </p:spPr>
        <p:txBody>
          <a:bodyPr vert="horz" wrap="square" lIns="0" tIns="8467" rIns="0" bIns="0" rtlCol="0">
            <a:spAutoFit/>
          </a:bodyPr>
          <a:lstStyle/>
          <a:p>
            <a:pPr marL="8467" marR="56306">
              <a:lnSpc>
                <a:spcPct val="114999"/>
              </a:lnSpc>
              <a:spcBef>
                <a:spcPts val="67"/>
              </a:spcBef>
            </a:pPr>
            <a:r>
              <a:rPr sz="1667" spc="43">
                <a:solidFill>
                  <a:srgbClr val="004AAC"/>
                </a:solidFill>
                <a:latin typeface="Tahoma"/>
                <a:cs typeface="Tahoma"/>
              </a:rPr>
              <a:t>Tenant's</a:t>
            </a:r>
            <a:r>
              <a:rPr sz="1667" spc="-80">
                <a:solidFill>
                  <a:srgbClr val="004AAC"/>
                </a:solidFill>
                <a:latin typeface="Tahoma"/>
                <a:cs typeface="Tahoma"/>
              </a:rPr>
              <a:t> </a:t>
            </a:r>
            <a:r>
              <a:rPr sz="1667" spc="67">
                <a:solidFill>
                  <a:srgbClr val="004AAC"/>
                </a:solidFill>
                <a:latin typeface="Tahoma"/>
                <a:cs typeface="Tahoma"/>
              </a:rPr>
              <a:t>lawful</a:t>
            </a:r>
            <a:r>
              <a:rPr sz="1667" spc="-80">
                <a:solidFill>
                  <a:srgbClr val="004AAC"/>
                </a:solidFill>
                <a:latin typeface="Tahoma"/>
                <a:cs typeface="Tahoma"/>
              </a:rPr>
              <a:t> </a:t>
            </a:r>
            <a:r>
              <a:rPr sz="1667" spc="33">
                <a:solidFill>
                  <a:srgbClr val="004AAC"/>
                </a:solidFill>
                <a:latin typeface="Tahoma"/>
                <a:cs typeface="Tahoma"/>
              </a:rPr>
              <a:t>source</a:t>
            </a:r>
            <a:r>
              <a:rPr sz="1667" spc="-80">
                <a:solidFill>
                  <a:srgbClr val="004AAC"/>
                </a:solidFill>
                <a:latin typeface="Tahoma"/>
                <a:cs typeface="Tahoma"/>
              </a:rPr>
              <a:t> </a:t>
            </a:r>
            <a:r>
              <a:rPr sz="1667" spc="33">
                <a:solidFill>
                  <a:srgbClr val="004AAC"/>
                </a:solidFill>
                <a:latin typeface="Tahoma"/>
                <a:cs typeface="Tahoma"/>
              </a:rPr>
              <a:t>of</a:t>
            </a:r>
            <a:r>
              <a:rPr sz="1667" spc="-80">
                <a:solidFill>
                  <a:srgbClr val="004AAC"/>
                </a:solidFill>
                <a:latin typeface="Tahoma"/>
                <a:cs typeface="Tahoma"/>
              </a:rPr>
              <a:t> </a:t>
            </a:r>
            <a:r>
              <a:rPr sz="1667" spc="37">
                <a:solidFill>
                  <a:srgbClr val="004AAC"/>
                </a:solidFill>
                <a:latin typeface="Tahoma"/>
                <a:cs typeface="Tahoma"/>
              </a:rPr>
              <a:t>income</a:t>
            </a:r>
            <a:r>
              <a:rPr sz="1667" spc="-80">
                <a:solidFill>
                  <a:srgbClr val="004AAC"/>
                </a:solidFill>
                <a:latin typeface="Tahoma"/>
                <a:cs typeface="Tahoma"/>
              </a:rPr>
              <a:t> </a:t>
            </a:r>
            <a:r>
              <a:rPr sz="1667" spc="43">
                <a:solidFill>
                  <a:srgbClr val="004AAC"/>
                </a:solidFill>
                <a:latin typeface="Tahoma"/>
                <a:cs typeface="Tahoma"/>
              </a:rPr>
              <a:t>cannot </a:t>
            </a:r>
            <a:r>
              <a:rPr sz="1667" spc="47">
                <a:solidFill>
                  <a:srgbClr val="004AAC"/>
                </a:solidFill>
                <a:latin typeface="Tahoma"/>
                <a:cs typeface="Tahoma"/>
              </a:rPr>
              <a:t>be</a:t>
            </a:r>
            <a:r>
              <a:rPr sz="1667" spc="-50">
                <a:solidFill>
                  <a:srgbClr val="004AAC"/>
                </a:solidFill>
                <a:latin typeface="Tahoma"/>
                <a:cs typeface="Tahoma"/>
              </a:rPr>
              <a:t> </a:t>
            </a:r>
            <a:r>
              <a:rPr sz="1667">
                <a:solidFill>
                  <a:srgbClr val="004AAC"/>
                </a:solidFill>
                <a:latin typeface="Tahoma"/>
                <a:cs typeface="Tahoma"/>
              </a:rPr>
              <a:t>the</a:t>
            </a:r>
            <a:r>
              <a:rPr sz="1667" spc="-50">
                <a:solidFill>
                  <a:srgbClr val="004AAC"/>
                </a:solidFill>
                <a:latin typeface="Tahoma"/>
                <a:cs typeface="Tahoma"/>
              </a:rPr>
              <a:t> </a:t>
            </a:r>
            <a:r>
              <a:rPr sz="1667" spc="70">
                <a:solidFill>
                  <a:srgbClr val="004AAC"/>
                </a:solidFill>
                <a:latin typeface="Tahoma"/>
                <a:cs typeface="Tahoma"/>
              </a:rPr>
              <a:t>basis</a:t>
            </a:r>
            <a:r>
              <a:rPr sz="1667" spc="-47">
                <a:solidFill>
                  <a:srgbClr val="004AAC"/>
                </a:solidFill>
                <a:latin typeface="Tahoma"/>
                <a:cs typeface="Tahoma"/>
              </a:rPr>
              <a:t> </a:t>
            </a:r>
            <a:r>
              <a:rPr sz="1667">
                <a:solidFill>
                  <a:srgbClr val="004AAC"/>
                </a:solidFill>
                <a:latin typeface="Tahoma"/>
                <a:cs typeface="Tahoma"/>
              </a:rPr>
              <a:t>for</a:t>
            </a:r>
            <a:r>
              <a:rPr sz="1667" spc="-50">
                <a:solidFill>
                  <a:srgbClr val="004AAC"/>
                </a:solidFill>
                <a:latin typeface="Tahoma"/>
                <a:cs typeface="Tahoma"/>
              </a:rPr>
              <a:t> </a:t>
            </a:r>
            <a:r>
              <a:rPr sz="1667" spc="30">
                <a:solidFill>
                  <a:srgbClr val="004AAC"/>
                </a:solidFill>
                <a:latin typeface="Tahoma"/>
                <a:cs typeface="Tahoma"/>
              </a:rPr>
              <a:t>differential</a:t>
            </a:r>
            <a:r>
              <a:rPr sz="1667" spc="-50">
                <a:solidFill>
                  <a:srgbClr val="004AAC"/>
                </a:solidFill>
                <a:latin typeface="Tahoma"/>
                <a:cs typeface="Tahoma"/>
              </a:rPr>
              <a:t> </a:t>
            </a:r>
            <a:r>
              <a:rPr sz="1667" spc="27">
                <a:solidFill>
                  <a:srgbClr val="004AAC"/>
                </a:solidFill>
                <a:latin typeface="Tahoma"/>
                <a:cs typeface="Tahoma"/>
              </a:rPr>
              <a:t>treatment</a:t>
            </a:r>
            <a:endParaRPr sz="1667">
              <a:latin typeface="Tahoma"/>
              <a:cs typeface="Tahoma"/>
            </a:endParaRPr>
          </a:p>
          <a:p>
            <a:pPr marL="310742" marR="3387">
              <a:lnSpc>
                <a:spcPct val="114100"/>
              </a:lnSpc>
              <a:spcBef>
                <a:spcPts val="23"/>
              </a:spcBef>
            </a:pPr>
            <a:r>
              <a:rPr sz="1533" spc="-33">
                <a:solidFill>
                  <a:srgbClr val="004AAC"/>
                </a:solidFill>
                <a:latin typeface="Tahoma"/>
                <a:cs typeface="Tahoma"/>
              </a:rPr>
              <a:t>E.g.</a:t>
            </a:r>
            <a:r>
              <a:rPr sz="1533" spc="-30">
                <a:solidFill>
                  <a:srgbClr val="004AAC"/>
                </a:solidFill>
                <a:latin typeface="Tahoma"/>
                <a:cs typeface="Tahoma"/>
              </a:rPr>
              <a:t> </a:t>
            </a:r>
            <a:r>
              <a:rPr sz="1533" spc="33">
                <a:solidFill>
                  <a:srgbClr val="004AAC"/>
                </a:solidFill>
                <a:latin typeface="Tahoma"/>
                <a:cs typeface="Tahoma"/>
              </a:rPr>
              <a:t>Advertisements,</a:t>
            </a:r>
            <a:r>
              <a:rPr sz="1533" spc="-30">
                <a:solidFill>
                  <a:srgbClr val="004AAC"/>
                </a:solidFill>
                <a:latin typeface="Tahoma"/>
                <a:cs typeface="Tahoma"/>
              </a:rPr>
              <a:t> </a:t>
            </a:r>
            <a:r>
              <a:rPr sz="1533">
                <a:solidFill>
                  <a:srgbClr val="004AAC"/>
                </a:solidFill>
                <a:latin typeface="Tahoma"/>
                <a:cs typeface="Tahoma"/>
              </a:rPr>
              <a:t>rejected</a:t>
            </a:r>
            <a:r>
              <a:rPr sz="1533" spc="-30">
                <a:solidFill>
                  <a:srgbClr val="004AAC"/>
                </a:solidFill>
                <a:latin typeface="Tahoma"/>
                <a:cs typeface="Tahoma"/>
              </a:rPr>
              <a:t> </a:t>
            </a:r>
            <a:r>
              <a:rPr sz="1533" spc="27">
                <a:solidFill>
                  <a:srgbClr val="004AAC"/>
                </a:solidFill>
                <a:latin typeface="Tahoma"/>
                <a:cs typeface="Tahoma"/>
              </a:rPr>
              <a:t>application, </a:t>
            </a:r>
            <a:r>
              <a:rPr sz="1533">
                <a:solidFill>
                  <a:srgbClr val="004AAC"/>
                </a:solidFill>
                <a:latin typeface="Tahoma"/>
                <a:cs typeface="Tahoma"/>
              </a:rPr>
              <a:t>tougher</a:t>
            </a:r>
            <a:r>
              <a:rPr sz="1533" spc="67">
                <a:solidFill>
                  <a:srgbClr val="004AAC"/>
                </a:solidFill>
                <a:latin typeface="Tahoma"/>
                <a:cs typeface="Tahoma"/>
              </a:rPr>
              <a:t> </a:t>
            </a:r>
            <a:r>
              <a:rPr sz="1533" spc="33">
                <a:solidFill>
                  <a:srgbClr val="004AAC"/>
                </a:solidFill>
                <a:latin typeface="Tahoma"/>
                <a:cs typeface="Tahoma"/>
              </a:rPr>
              <a:t>application,</a:t>
            </a:r>
            <a:r>
              <a:rPr sz="1533" spc="70">
                <a:solidFill>
                  <a:srgbClr val="004AAC"/>
                </a:solidFill>
                <a:latin typeface="Tahoma"/>
                <a:cs typeface="Tahoma"/>
              </a:rPr>
              <a:t> </a:t>
            </a:r>
            <a:r>
              <a:rPr sz="1533">
                <a:solidFill>
                  <a:srgbClr val="004AAC"/>
                </a:solidFill>
                <a:latin typeface="Tahoma"/>
                <a:cs typeface="Tahoma"/>
              </a:rPr>
              <a:t>different</a:t>
            </a:r>
            <a:r>
              <a:rPr sz="1533" spc="70">
                <a:solidFill>
                  <a:srgbClr val="004AAC"/>
                </a:solidFill>
                <a:latin typeface="Tahoma"/>
                <a:cs typeface="Tahoma"/>
              </a:rPr>
              <a:t> </a:t>
            </a:r>
            <a:r>
              <a:rPr sz="1533">
                <a:solidFill>
                  <a:srgbClr val="004AAC"/>
                </a:solidFill>
                <a:latin typeface="Tahoma"/>
                <a:cs typeface="Tahoma"/>
              </a:rPr>
              <a:t>rental</a:t>
            </a:r>
            <a:r>
              <a:rPr sz="1533" spc="70">
                <a:solidFill>
                  <a:srgbClr val="004AAC"/>
                </a:solidFill>
                <a:latin typeface="Tahoma"/>
                <a:cs typeface="Tahoma"/>
              </a:rPr>
              <a:t> </a:t>
            </a:r>
            <a:r>
              <a:rPr sz="1533" spc="23">
                <a:solidFill>
                  <a:srgbClr val="004AAC"/>
                </a:solidFill>
                <a:latin typeface="Tahoma"/>
                <a:cs typeface="Tahoma"/>
              </a:rPr>
              <a:t>rate</a:t>
            </a:r>
            <a:endParaRPr sz="1533">
              <a:latin typeface="Tahoma"/>
              <a:cs typeface="Tahoma"/>
            </a:endParaRPr>
          </a:p>
          <a:p>
            <a:pPr>
              <a:spcBef>
                <a:spcPts val="23"/>
              </a:spcBef>
            </a:pPr>
            <a:endParaRPr sz="1867">
              <a:latin typeface="Tahoma"/>
              <a:cs typeface="Tahoma"/>
            </a:endParaRPr>
          </a:p>
          <a:p>
            <a:pPr marL="8467" marR="556288">
              <a:lnSpc>
                <a:spcPct val="114999"/>
              </a:lnSpc>
            </a:pPr>
            <a:r>
              <a:rPr sz="1667" spc="70">
                <a:solidFill>
                  <a:srgbClr val="004AAC"/>
                </a:solidFill>
                <a:latin typeface="Tahoma"/>
                <a:cs typeface="Tahoma"/>
              </a:rPr>
              <a:t>Applies</a:t>
            </a:r>
            <a:r>
              <a:rPr sz="1667" spc="-67">
                <a:solidFill>
                  <a:srgbClr val="004AAC"/>
                </a:solidFill>
                <a:latin typeface="Tahoma"/>
                <a:cs typeface="Tahoma"/>
              </a:rPr>
              <a:t> </a:t>
            </a:r>
            <a:r>
              <a:rPr sz="1667">
                <a:solidFill>
                  <a:srgbClr val="004AAC"/>
                </a:solidFill>
                <a:latin typeface="Tahoma"/>
                <a:cs typeface="Tahoma"/>
              </a:rPr>
              <a:t>to</a:t>
            </a:r>
            <a:r>
              <a:rPr sz="1667" spc="-67">
                <a:solidFill>
                  <a:srgbClr val="004AAC"/>
                </a:solidFill>
                <a:latin typeface="Tahoma"/>
                <a:cs typeface="Tahoma"/>
              </a:rPr>
              <a:t> </a:t>
            </a:r>
            <a:r>
              <a:rPr sz="1667" spc="47">
                <a:solidFill>
                  <a:srgbClr val="004AAC"/>
                </a:solidFill>
                <a:latin typeface="Tahoma"/>
                <a:cs typeface="Tahoma"/>
              </a:rPr>
              <a:t>all</a:t>
            </a:r>
            <a:r>
              <a:rPr sz="1667" spc="-67">
                <a:solidFill>
                  <a:srgbClr val="004AAC"/>
                </a:solidFill>
                <a:latin typeface="Tahoma"/>
                <a:cs typeface="Tahoma"/>
              </a:rPr>
              <a:t> </a:t>
            </a:r>
            <a:r>
              <a:rPr sz="1667" spc="40">
                <a:solidFill>
                  <a:srgbClr val="004AAC"/>
                </a:solidFill>
                <a:latin typeface="Tahoma"/>
                <a:cs typeface="Tahoma"/>
              </a:rPr>
              <a:t>public</a:t>
            </a:r>
            <a:r>
              <a:rPr sz="1667" spc="-67">
                <a:solidFill>
                  <a:srgbClr val="004AAC"/>
                </a:solidFill>
                <a:latin typeface="Tahoma"/>
                <a:cs typeface="Tahoma"/>
              </a:rPr>
              <a:t> </a:t>
            </a:r>
            <a:r>
              <a:rPr sz="1667" spc="43">
                <a:solidFill>
                  <a:srgbClr val="004AAC"/>
                </a:solidFill>
                <a:latin typeface="Tahoma"/>
                <a:cs typeface="Tahoma"/>
              </a:rPr>
              <a:t>assistance,</a:t>
            </a:r>
            <a:r>
              <a:rPr sz="1667" spc="-63">
                <a:solidFill>
                  <a:srgbClr val="004AAC"/>
                </a:solidFill>
                <a:latin typeface="Tahoma"/>
                <a:cs typeface="Tahoma"/>
              </a:rPr>
              <a:t> </a:t>
            </a:r>
            <a:r>
              <a:rPr sz="1667" spc="-13">
                <a:solidFill>
                  <a:srgbClr val="004AAC"/>
                </a:solidFill>
                <a:latin typeface="Tahoma"/>
                <a:cs typeface="Tahoma"/>
              </a:rPr>
              <a:t>e.g. </a:t>
            </a:r>
            <a:r>
              <a:rPr sz="1667" spc="40">
                <a:solidFill>
                  <a:srgbClr val="004AAC"/>
                </a:solidFill>
                <a:latin typeface="Tahoma"/>
                <a:cs typeface="Tahoma"/>
              </a:rPr>
              <a:t>Section</a:t>
            </a:r>
            <a:r>
              <a:rPr sz="1667" spc="-90">
                <a:solidFill>
                  <a:srgbClr val="004AAC"/>
                </a:solidFill>
                <a:latin typeface="Tahoma"/>
                <a:cs typeface="Tahoma"/>
              </a:rPr>
              <a:t> </a:t>
            </a:r>
            <a:r>
              <a:rPr sz="1667">
                <a:solidFill>
                  <a:srgbClr val="004AAC"/>
                </a:solidFill>
                <a:latin typeface="Tahoma"/>
                <a:cs typeface="Tahoma"/>
              </a:rPr>
              <a:t>8,</a:t>
            </a:r>
            <a:r>
              <a:rPr sz="1667" spc="-90">
                <a:solidFill>
                  <a:srgbClr val="004AAC"/>
                </a:solidFill>
                <a:latin typeface="Tahoma"/>
                <a:cs typeface="Tahoma"/>
              </a:rPr>
              <a:t> </a:t>
            </a:r>
            <a:r>
              <a:rPr sz="1667" spc="33">
                <a:solidFill>
                  <a:srgbClr val="004AAC"/>
                </a:solidFill>
                <a:latin typeface="Tahoma"/>
                <a:cs typeface="Tahoma"/>
              </a:rPr>
              <a:t>rental</a:t>
            </a:r>
            <a:r>
              <a:rPr sz="1667" spc="-90">
                <a:solidFill>
                  <a:srgbClr val="004AAC"/>
                </a:solidFill>
                <a:latin typeface="Tahoma"/>
                <a:cs typeface="Tahoma"/>
              </a:rPr>
              <a:t> </a:t>
            </a:r>
            <a:r>
              <a:rPr sz="1667" spc="43">
                <a:solidFill>
                  <a:srgbClr val="004AAC"/>
                </a:solidFill>
                <a:latin typeface="Tahoma"/>
                <a:cs typeface="Tahoma"/>
              </a:rPr>
              <a:t>assistance,</a:t>
            </a:r>
            <a:r>
              <a:rPr sz="1667" spc="-90">
                <a:solidFill>
                  <a:srgbClr val="004AAC"/>
                </a:solidFill>
                <a:latin typeface="Tahoma"/>
                <a:cs typeface="Tahoma"/>
              </a:rPr>
              <a:t> </a:t>
            </a:r>
            <a:r>
              <a:rPr sz="1667" spc="-13">
                <a:solidFill>
                  <a:srgbClr val="004AAC"/>
                </a:solidFill>
                <a:latin typeface="Tahoma"/>
                <a:cs typeface="Tahoma"/>
              </a:rPr>
              <a:t>etc.</a:t>
            </a:r>
            <a:endParaRPr sz="1667">
              <a:latin typeface="Tahoma"/>
              <a:cs typeface="Tahoma"/>
            </a:endParaRPr>
          </a:p>
          <a:p>
            <a:pPr>
              <a:spcBef>
                <a:spcPts val="7"/>
              </a:spcBef>
            </a:pPr>
            <a:endParaRPr sz="1900">
              <a:latin typeface="Tahoma"/>
              <a:cs typeface="Tahoma"/>
            </a:endParaRPr>
          </a:p>
          <a:p>
            <a:pPr marL="8467" marR="115999">
              <a:lnSpc>
                <a:spcPct val="114999"/>
              </a:lnSpc>
            </a:pPr>
            <a:r>
              <a:rPr sz="1667" spc="70">
                <a:solidFill>
                  <a:srgbClr val="004AAC"/>
                </a:solidFill>
                <a:latin typeface="Tahoma"/>
                <a:cs typeface="Tahoma"/>
              </a:rPr>
              <a:t>Applies</a:t>
            </a:r>
            <a:r>
              <a:rPr sz="1667" spc="-40">
                <a:solidFill>
                  <a:srgbClr val="004AAC"/>
                </a:solidFill>
                <a:latin typeface="Tahoma"/>
                <a:cs typeface="Tahoma"/>
              </a:rPr>
              <a:t> </a:t>
            </a:r>
            <a:r>
              <a:rPr sz="1667">
                <a:solidFill>
                  <a:srgbClr val="004AAC"/>
                </a:solidFill>
                <a:latin typeface="Tahoma"/>
                <a:cs typeface="Tahoma"/>
              </a:rPr>
              <a:t>to</a:t>
            </a:r>
            <a:r>
              <a:rPr sz="1667" spc="-40">
                <a:solidFill>
                  <a:srgbClr val="004AAC"/>
                </a:solidFill>
                <a:latin typeface="Tahoma"/>
                <a:cs typeface="Tahoma"/>
              </a:rPr>
              <a:t> </a:t>
            </a:r>
            <a:r>
              <a:rPr sz="1667" spc="47">
                <a:solidFill>
                  <a:srgbClr val="004AAC"/>
                </a:solidFill>
                <a:latin typeface="Tahoma"/>
                <a:cs typeface="Tahoma"/>
              </a:rPr>
              <a:t>"non-</a:t>
            </a:r>
            <a:r>
              <a:rPr sz="1667" spc="40">
                <a:solidFill>
                  <a:srgbClr val="004AAC"/>
                </a:solidFill>
                <a:latin typeface="Tahoma"/>
                <a:cs typeface="Tahoma"/>
              </a:rPr>
              <a:t>traditional"</a:t>
            </a:r>
            <a:r>
              <a:rPr sz="1667" spc="-37">
                <a:solidFill>
                  <a:srgbClr val="004AAC"/>
                </a:solidFill>
                <a:latin typeface="Tahoma"/>
                <a:cs typeface="Tahoma"/>
              </a:rPr>
              <a:t> </a:t>
            </a:r>
            <a:r>
              <a:rPr sz="1667">
                <a:solidFill>
                  <a:srgbClr val="004AAC"/>
                </a:solidFill>
                <a:latin typeface="Tahoma"/>
                <a:cs typeface="Tahoma"/>
              </a:rPr>
              <a:t>income,</a:t>
            </a:r>
            <a:r>
              <a:rPr sz="1667" spc="-40">
                <a:solidFill>
                  <a:srgbClr val="004AAC"/>
                </a:solidFill>
                <a:latin typeface="Tahoma"/>
                <a:cs typeface="Tahoma"/>
              </a:rPr>
              <a:t> </a:t>
            </a:r>
            <a:r>
              <a:rPr sz="1667" spc="-13">
                <a:solidFill>
                  <a:srgbClr val="004AAC"/>
                </a:solidFill>
                <a:latin typeface="Tahoma"/>
                <a:cs typeface="Tahoma"/>
              </a:rPr>
              <a:t>e.g. </a:t>
            </a:r>
            <a:r>
              <a:rPr sz="1667" spc="37">
                <a:solidFill>
                  <a:srgbClr val="004AAC"/>
                </a:solidFill>
                <a:latin typeface="Tahoma"/>
                <a:cs typeface="Tahoma"/>
              </a:rPr>
              <a:t>child</a:t>
            </a:r>
            <a:r>
              <a:rPr sz="1667" spc="3">
                <a:solidFill>
                  <a:srgbClr val="004AAC"/>
                </a:solidFill>
                <a:latin typeface="Tahoma"/>
                <a:cs typeface="Tahoma"/>
              </a:rPr>
              <a:t> </a:t>
            </a:r>
            <a:r>
              <a:rPr sz="1667">
                <a:solidFill>
                  <a:srgbClr val="004AAC"/>
                </a:solidFill>
                <a:latin typeface="Tahoma"/>
                <a:cs typeface="Tahoma"/>
              </a:rPr>
              <a:t>support,</a:t>
            </a:r>
            <a:r>
              <a:rPr sz="1667" spc="7">
                <a:solidFill>
                  <a:srgbClr val="004AAC"/>
                </a:solidFill>
                <a:latin typeface="Tahoma"/>
                <a:cs typeface="Tahoma"/>
              </a:rPr>
              <a:t> </a:t>
            </a:r>
            <a:r>
              <a:rPr sz="1667" spc="40">
                <a:solidFill>
                  <a:srgbClr val="004AAC"/>
                </a:solidFill>
                <a:latin typeface="Tahoma"/>
                <a:cs typeface="Tahoma"/>
              </a:rPr>
              <a:t>alimony</a:t>
            </a:r>
            <a:endParaRPr sz="1667">
              <a:latin typeface="Tahoma"/>
              <a:cs typeface="Tahoma"/>
            </a:endParaRPr>
          </a:p>
          <a:p>
            <a:pPr>
              <a:spcBef>
                <a:spcPts val="7"/>
              </a:spcBef>
            </a:pPr>
            <a:endParaRPr sz="1900">
              <a:latin typeface="Tahoma"/>
              <a:cs typeface="Tahoma"/>
            </a:endParaRPr>
          </a:p>
          <a:p>
            <a:pPr marL="8467" marR="158758">
              <a:lnSpc>
                <a:spcPct val="114999"/>
              </a:lnSpc>
            </a:pPr>
            <a:r>
              <a:rPr sz="1667">
                <a:solidFill>
                  <a:srgbClr val="004AAC"/>
                </a:solidFill>
                <a:latin typeface="Tahoma"/>
                <a:cs typeface="Tahoma"/>
              </a:rPr>
              <a:t>Income</a:t>
            </a:r>
            <a:r>
              <a:rPr sz="1667" spc="-76">
                <a:solidFill>
                  <a:srgbClr val="004AAC"/>
                </a:solidFill>
                <a:latin typeface="Tahoma"/>
                <a:cs typeface="Tahoma"/>
              </a:rPr>
              <a:t> </a:t>
            </a:r>
            <a:r>
              <a:rPr sz="1667" spc="63">
                <a:solidFill>
                  <a:srgbClr val="004AAC"/>
                </a:solidFill>
                <a:latin typeface="Tahoma"/>
                <a:cs typeface="Tahoma"/>
              </a:rPr>
              <a:t>standards</a:t>
            </a:r>
            <a:r>
              <a:rPr sz="1667" spc="-76">
                <a:solidFill>
                  <a:srgbClr val="004AAC"/>
                </a:solidFill>
                <a:latin typeface="Tahoma"/>
                <a:cs typeface="Tahoma"/>
              </a:rPr>
              <a:t> </a:t>
            </a:r>
            <a:r>
              <a:rPr sz="1667" spc="43">
                <a:solidFill>
                  <a:srgbClr val="004AAC"/>
                </a:solidFill>
                <a:latin typeface="Tahoma"/>
                <a:cs typeface="Tahoma"/>
              </a:rPr>
              <a:t>must</a:t>
            </a:r>
            <a:r>
              <a:rPr sz="1667" spc="-76">
                <a:solidFill>
                  <a:srgbClr val="004AAC"/>
                </a:solidFill>
                <a:latin typeface="Tahoma"/>
                <a:cs typeface="Tahoma"/>
              </a:rPr>
              <a:t> </a:t>
            </a:r>
            <a:r>
              <a:rPr sz="1667" spc="47">
                <a:solidFill>
                  <a:srgbClr val="004AAC"/>
                </a:solidFill>
                <a:latin typeface="Tahoma"/>
                <a:cs typeface="Tahoma"/>
              </a:rPr>
              <a:t>be</a:t>
            </a:r>
            <a:r>
              <a:rPr sz="1667" spc="-76">
                <a:solidFill>
                  <a:srgbClr val="004AAC"/>
                </a:solidFill>
                <a:latin typeface="Tahoma"/>
                <a:cs typeface="Tahoma"/>
              </a:rPr>
              <a:t> </a:t>
            </a:r>
            <a:r>
              <a:rPr sz="1667" spc="53">
                <a:solidFill>
                  <a:srgbClr val="004AAC"/>
                </a:solidFill>
                <a:latin typeface="Tahoma"/>
                <a:cs typeface="Tahoma"/>
              </a:rPr>
              <a:t>applied</a:t>
            </a:r>
            <a:r>
              <a:rPr sz="1667" spc="-76">
                <a:solidFill>
                  <a:srgbClr val="004AAC"/>
                </a:solidFill>
                <a:latin typeface="Tahoma"/>
                <a:cs typeface="Tahoma"/>
              </a:rPr>
              <a:t> </a:t>
            </a:r>
            <a:r>
              <a:rPr sz="1667" spc="20">
                <a:solidFill>
                  <a:srgbClr val="004AAC"/>
                </a:solidFill>
                <a:latin typeface="Tahoma"/>
                <a:cs typeface="Tahoma"/>
              </a:rPr>
              <a:t>only </a:t>
            </a:r>
            <a:r>
              <a:rPr sz="1667">
                <a:solidFill>
                  <a:srgbClr val="004AAC"/>
                </a:solidFill>
                <a:latin typeface="Tahoma"/>
                <a:cs typeface="Tahoma"/>
              </a:rPr>
              <a:t>to</a:t>
            </a:r>
            <a:r>
              <a:rPr sz="1667" spc="-50">
                <a:solidFill>
                  <a:srgbClr val="004AAC"/>
                </a:solidFill>
                <a:latin typeface="Tahoma"/>
                <a:cs typeface="Tahoma"/>
              </a:rPr>
              <a:t> </a:t>
            </a:r>
            <a:r>
              <a:rPr sz="1667">
                <a:solidFill>
                  <a:srgbClr val="004AAC"/>
                </a:solidFill>
                <a:latin typeface="Tahoma"/>
                <a:cs typeface="Tahoma"/>
              </a:rPr>
              <a:t>the</a:t>
            </a:r>
            <a:r>
              <a:rPr sz="1667" spc="-47">
                <a:solidFill>
                  <a:srgbClr val="004AAC"/>
                </a:solidFill>
                <a:latin typeface="Tahoma"/>
                <a:cs typeface="Tahoma"/>
              </a:rPr>
              <a:t> </a:t>
            </a:r>
            <a:r>
              <a:rPr sz="1667" u="heavy" spc="43">
                <a:solidFill>
                  <a:srgbClr val="004AAC"/>
                </a:solidFill>
                <a:uFill>
                  <a:solidFill>
                    <a:srgbClr val="004AAC"/>
                  </a:solidFill>
                </a:uFill>
                <a:latin typeface="Tahoma"/>
                <a:cs typeface="Tahoma"/>
              </a:rPr>
              <a:t>tenant's</a:t>
            </a:r>
            <a:r>
              <a:rPr sz="1667" spc="-47">
                <a:solidFill>
                  <a:srgbClr val="004AAC"/>
                </a:solidFill>
                <a:latin typeface="Tahoma"/>
                <a:cs typeface="Tahoma"/>
              </a:rPr>
              <a:t> </a:t>
            </a:r>
            <a:r>
              <a:rPr sz="1667" spc="30">
                <a:solidFill>
                  <a:srgbClr val="004AAC"/>
                </a:solidFill>
                <a:latin typeface="Tahoma"/>
                <a:cs typeface="Tahoma"/>
              </a:rPr>
              <a:t>portion</a:t>
            </a:r>
            <a:r>
              <a:rPr sz="1667" spc="-47">
                <a:solidFill>
                  <a:srgbClr val="004AAC"/>
                </a:solidFill>
                <a:latin typeface="Tahoma"/>
                <a:cs typeface="Tahoma"/>
              </a:rPr>
              <a:t> </a:t>
            </a:r>
            <a:r>
              <a:rPr sz="1667" spc="33">
                <a:solidFill>
                  <a:srgbClr val="004AAC"/>
                </a:solidFill>
                <a:latin typeface="Tahoma"/>
                <a:cs typeface="Tahoma"/>
              </a:rPr>
              <a:t>of</a:t>
            </a:r>
            <a:r>
              <a:rPr sz="1667" spc="-47">
                <a:solidFill>
                  <a:srgbClr val="004AAC"/>
                </a:solidFill>
                <a:latin typeface="Tahoma"/>
                <a:cs typeface="Tahoma"/>
              </a:rPr>
              <a:t> </a:t>
            </a:r>
            <a:r>
              <a:rPr sz="1667">
                <a:solidFill>
                  <a:srgbClr val="004AAC"/>
                </a:solidFill>
                <a:latin typeface="Tahoma"/>
                <a:cs typeface="Tahoma"/>
              </a:rPr>
              <a:t>the</a:t>
            </a:r>
            <a:r>
              <a:rPr sz="1667" spc="-47">
                <a:solidFill>
                  <a:srgbClr val="004AAC"/>
                </a:solidFill>
                <a:latin typeface="Tahoma"/>
                <a:cs typeface="Tahoma"/>
              </a:rPr>
              <a:t> </a:t>
            </a:r>
            <a:r>
              <a:rPr sz="1667" spc="-13">
                <a:solidFill>
                  <a:srgbClr val="004AAC"/>
                </a:solidFill>
                <a:latin typeface="Tahoma"/>
                <a:cs typeface="Tahoma"/>
              </a:rPr>
              <a:t>rent</a:t>
            </a:r>
            <a:endParaRPr sz="1667">
              <a:latin typeface="Tahoma"/>
              <a:cs typeface="Tahoma"/>
            </a:endParaRPr>
          </a:p>
        </p:txBody>
      </p:sp>
      <p:pic>
        <p:nvPicPr>
          <p:cNvPr id="9" name="object 9"/>
          <p:cNvPicPr/>
          <p:nvPr/>
        </p:nvPicPr>
        <p:blipFill>
          <a:blip r:embed="rId2" cstate="print"/>
          <a:stretch>
            <a:fillRect/>
          </a:stretch>
        </p:blipFill>
        <p:spPr>
          <a:xfrm>
            <a:off x="6666616" y="1831303"/>
            <a:ext cx="69850" cy="69849"/>
          </a:xfrm>
          <a:prstGeom prst="rect">
            <a:avLst/>
          </a:prstGeom>
        </p:spPr>
      </p:pic>
      <p:pic>
        <p:nvPicPr>
          <p:cNvPr id="10" name="object 10"/>
          <p:cNvPicPr/>
          <p:nvPr/>
        </p:nvPicPr>
        <p:blipFill>
          <a:blip r:embed="rId3" cstate="print"/>
          <a:stretch>
            <a:fillRect/>
          </a:stretch>
        </p:blipFill>
        <p:spPr>
          <a:xfrm>
            <a:off x="6974591" y="2405978"/>
            <a:ext cx="69850" cy="69849"/>
          </a:xfrm>
          <a:prstGeom prst="rect">
            <a:avLst/>
          </a:prstGeom>
        </p:spPr>
      </p:pic>
      <p:pic>
        <p:nvPicPr>
          <p:cNvPr id="11" name="object 11"/>
          <p:cNvPicPr/>
          <p:nvPr/>
        </p:nvPicPr>
        <p:blipFill>
          <a:blip r:embed="rId2" cstate="print"/>
          <a:stretch>
            <a:fillRect/>
          </a:stretch>
        </p:blipFill>
        <p:spPr>
          <a:xfrm>
            <a:off x="6666616" y="3241003"/>
            <a:ext cx="69850" cy="69849"/>
          </a:xfrm>
          <a:prstGeom prst="rect">
            <a:avLst/>
          </a:prstGeom>
        </p:spPr>
      </p:pic>
      <p:pic>
        <p:nvPicPr>
          <p:cNvPr id="12" name="object 12"/>
          <p:cNvPicPr/>
          <p:nvPr/>
        </p:nvPicPr>
        <p:blipFill>
          <a:blip r:embed="rId2" cstate="print"/>
          <a:stretch>
            <a:fillRect/>
          </a:stretch>
        </p:blipFill>
        <p:spPr>
          <a:xfrm>
            <a:off x="6666616" y="4409403"/>
            <a:ext cx="69850" cy="69849"/>
          </a:xfrm>
          <a:prstGeom prst="rect">
            <a:avLst/>
          </a:prstGeom>
        </p:spPr>
      </p:pic>
      <p:pic>
        <p:nvPicPr>
          <p:cNvPr id="13" name="object 13"/>
          <p:cNvPicPr/>
          <p:nvPr/>
        </p:nvPicPr>
        <p:blipFill>
          <a:blip r:embed="rId4" cstate="print"/>
          <a:stretch>
            <a:fillRect/>
          </a:stretch>
        </p:blipFill>
        <p:spPr>
          <a:xfrm>
            <a:off x="6666616" y="5577803"/>
            <a:ext cx="69850" cy="69849"/>
          </a:xfrm>
          <a:prstGeom prst="rect">
            <a:avLst/>
          </a:prstGeom>
        </p:spPr>
      </p:pic>
      <p:sp>
        <p:nvSpPr>
          <p:cNvPr id="14" name="object 14"/>
          <p:cNvSpPr/>
          <p:nvPr/>
        </p:nvSpPr>
        <p:spPr>
          <a:xfrm>
            <a:off x="7770851" y="5990556"/>
            <a:ext cx="3617807" cy="19050"/>
          </a:xfrm>
          <a:custGeom>
            <a:avLst/>
            <a:gdLst/>
            <a:ahLst/>
            <a:cxnLst/>
            <a:rect l="l" t="t" r="r" b="b"/>
            <a:pathLst>
              <a:path w="5426709" h="28575">
                <a:moveTo>
                  <a:pt x="5426367" y="0"/>
                </a:moveTo>
                <a:lnTo>
                  <a:pt x="5426367" y="0"/>
                </a:lnTo>
                <a:lnTo>
                  <a:pt x="0" y="0"/>
                </a:lnTo>
                <a:lnTo>
                  <a:pt x="0" y="28575"/>
                </a:lnTo>
                <a:lnTo>
                  <a:pt x="5426367" y="28575"/>
                </a:lnTo>
                <a:lnTo>
                  <a:pt x="5426367" y="0"/>
                </a:lnTo>
                <a:close/>
              </a:path>
            </a:pathLst>
          </a:custGeom>
          <a:solidFill>
            <a:srgbClr val="004AAC"/>
          </a:solidFill>
        </p:spPr>
        <p:txBody>
          <a:bodyPr wrap="square" lIns="0" tIns="0" rIns="0" bIns="0" rtlCol="0"/>
          <a:lstStyle/>
          <a:p>
            <a:endParaRPr/>
          </a:p>
        </p:txBody>
      </p:sp>
      <p:sp>
        <p:nvSpPr>
          <p:cNvPr id="15" name="object 15"/>
          <p:cNvSpPr txBox="1"/>
          <p:nvPr/>
        </p:nvSpPr>
        <p:spPr>
          <a:xfrm>
            <a:off x="6840117" y="1681016"/>
            <a:ext cx="4629997" cy="4338838"/>
          </a:xfrm>
          <a:prstGeom prst="rect">
            <a:avLst/>
          </a:prstGeom>
        </p:spPr>
        <p:txBody>
          <a:bodyPr vert="horz" wrap="square" lIns="0" tIns="8467" rIns="0" bIns="0" rtlCol="0" anchor="t">
            <a:spAutoFit/>
          </a:bodyPr>
          <a:lstStyle/>
          <a:p>
            <a:pPr marL="8255" marR="325120">
              <a:lnSpc>
                <a:spcPct val="114999"/>
              </a:lnSpc>
              <a:spcBef>
                <a:spcPts val="67"/>
              </a:spcBef>
            </a:pPr>
            <a:r>
              <a:rPr sz="1667" spc="97">
                <a:solidFill>
                  <a:srgbClr val="004AAC"/>
                </a:solidFill>
                <a:latin typeface="Tahoma"/>
                <a:cs typeface="Tahoma"/>
              </a:rPr>
              <a:t>La</a:t>
            </a:r>
            <a:r>
              <a:rPr sz="1667" spc="-23">
                <a:solidFill>
                  <a:srgbClr val="004AAC"/>
                </a:solidFill>
                <a:latin typeface="Tahoma"/>
                <a:cs typeface="Tahoma"/>
              </a:rPr>
              <a:t> </a:t>
            </a:r>
            <a:r>
              <a:rPr sz="1667">
                <a:solidFill>
                  <a:srgbClr val="004AAC"/>
                </a:solidFill>
                <a:latin typeface="Tahoma"/>
                <a:cs typeface="Tahoma"/>
              </a:rPr>
              <a:t>fuente</a:t>
            </a:r>
            <a:r>
              <a:rPr sz="1667" spc="-23">
                <a:solidFill>
                  <a:srgbClr val="004AAC"/>
                </a:solidFill>
                <a:latin typeface="Tahoma"/>
                <a:cs typeface="Tahoma"/>
              </a:rPr>
              <a:t> </a:t>
            </a:r>
            <a:r>
              <a:rPr sz="1667" spc="47">
                <a:solidFill>
                  <a:srgbClr val="004AAC"/>
                </a:solidFill>
                <a:latin typeface="Tahoma"/>
                <a:cs typeface="Tahoma"/>
              </a:rPr>
              <a:t>de</a:t>
            </a:r>
            <a:r>
              <a:rPr sz="1667" spc="-23">
                <a:solidFill>
                  <a:srgbClr val="004AAC"/>
                </a:solidFill>
                <a:latin typeface="Tahoma"/>
                <a:cs typeface="Tahoma"/>
              </a:rPr>
              <a:t> </a:t>
            </a:r>
            <a:r>
              <a:rPr sz="1667" spc="37">
                <a:solidFill>
                  <a:srgbClr val="004AAC"/>
                </a:solidFill>
                <a:latin typeface="Tahoma"/>
                <a:cs typeface="Tahoma"/>
              </a:rPr>
              <a:t>ingreso</a:t>
            </a:r>
            <a:r>
              <a:rPr sz="1667" spc="-23">
                <a:solidFill>
                  <a:srgbClr val="004AAC"/>
                </a:solidFill>
                <a:latin typeface="Tahoma"/>
                <a:cs typeface="Tahoma"/>
              </a:rPr>
              <a:t> </a:t>
            </a:r>
            <a:r>
              <a:rPr sz="1667" spc="50">
                <a:solidFill>
                  <a:srgbClr val="004AAC"/>
                </a:solidFill>
                <a:latin typeface="Tahoma"/>
                <a:cs typeface="Tahoma"/>
              </a:rPr>
              <a:t>legal</a:t>
            </a:r>
            <a:r>
              <a:rPr sz="1667" spc="-23">
                <a:solidFill>
                  <a:srgbClr val="004AAC"/>
                </a:solidFill>
                <a:latin typeface="Tahoma"/>
                <a:cs typeface="Tahoma"/>
              </a:rPr>
              <a:t> </a:t>
            </a:r>
            <a:r>
              <a:rPr sz="1667" spc="47">
                <a:solidFill>
                  <a:srgbClr val="004AAC"/>
                </a:solidFill>
                <a:latin typeface="Tahoma"/>
                <a:cs typeface="Tahoma"/>
              </a:rPr>
              <a:t>de</a:t>
            </a:r>
            <a:r>
              <a:rPr sz="1667" spc="-23">
                <a:solidFill>
                  <a:srgbClr val="004AAC"/>
                </a:solidFill>
                <a:latin typeface="Tahoma"/>
                <a:cs typeface="Tahoma"/>
              </a:rPr>
              <a:t> </a:t>
            </a:r>
            <a:r>
              <a:rPr sz="1667">
                <a:solidFill>
                  <a:srgbClr val="004AAC"/>
                </a:solidFill>
                <a:latin typeface="Tahoma"/>
                <a:cs typeface="Tahoma"/>
              </a:rPr>
              <a:t>un</a:t>
            </a:r>
            <a:r>
              <a:rPr sz="1667" spc="-23">
                <a:solidFill>
                  <a:srgbClr val="004AAC"/>
                </a:solidFill>
                <a:latin typeface="Tahoma"/>
                <a:cs typeface="Tahoma"/>
              </a:rPr>
              <a:t> </a:t>
            </a:r>
            <a:r>
              <a:rPr sz="1667">
                <a:solidFill>
                  <a:srgbClr val="004AAC"/>
                </a:solidFill>
                <a:latin typeface="Tahoma"/>
                <a:cs typeface="Tahoma"/>
              </a:rPr>
              <a:t>inquilino</a:t>
            </a:r>
            <a:r>
              <a:rPr sz="1667" spc="-23">
                <a:solidFill>
                  <a:srgbClr val="004AAC"/>
                </a:solidFill>
                <a:latin typeface="Tahoma"/>
                <a:cs typeface="Tahoma"/>
              </a:rPr>
              <a:t> </a:t>
            </a:r>
            <a:r>
              <a:rPr sz="1667" spc="20">
                <a:solidFill>
                  <a:srgbClr val="004AAC"/>
                </a:solidFill>
                <a:latin typeface="Tahoma"/>
                <a:cs typeface="Tahoma"/>
              </a:rPr>
              <a:t>no </a:t>
            </a:r>
            <a:r>
              <a:rPr sz="1667" spc="47">
                <a:solidFill>
                  <a:srgbClr val="004AAC"/>
                </a:solidFill>
                <a:latin typeface="Tahoma"/>
                <a:cs typeface="Tahoma"/>
              </a:rPr>
              <a:t>debe</a:t>
            </a:r>
            <a:r>
              <a:rPr sz="1667" spc="-76">
                <a:solidFill>
                  <a:srgbClr val="004AAC"/>
                </a:solidFill>
                <a:latin typeface="Tahoma"/>
                <a:cs typeface="Tahoma"/>
              </a:rPr>
              <a:t> </a:t>
            </a:r>
            <a:r>
              <a:rPr sz="1667" spc="33">
                <a:solidFill>
                  <a:srgbClr val="004AAC"/>
                </a:solidFill>
                <a:latin typeface="Tahoma"/>
                <a:cs typeface="Tahoma"/>
              </a:rPr>
              <a:t>ser</a:t>
            </a:r>
            <a:r>
              <a:rPr sz="1667" spc="-73">
                <a:solidFill>
                  <a:srgbClr val="004AAC"/>
                </a:solidFill>
                <a:latin typeface="Tahoma"/>
                <a:cs typeface="Tahoma"/>
              </a:rPr>
              <a:t> </a:t>
            </a:r>
            <a:r>
              <a:rPr sz="1667" spc="67">
                <a:solidFill>
                  <a:srgbClr val="004AAC"/>
                </a:solidFill>
                <a:latin typeface="Tahoma"/>
                <a:cs typeface="Tahoma"/>
              </a:rPr>
              <a:t>la</a:t>
            </a:r>
            <a:r>
              <a:rPr sz="1667" spc="-73">
                <a:solidFill>
                  <a:srgbClr val="004AAC"/>
                </a:solidFill>
                <a:latin typeface="Tahoma"/>
                <a:cs typeface="Tahoma"/>
              </a:rPr>
              <a:t> </a:t>
            </a:r>
            <a:r>
              <a:rPr sz="1667" spc="73">
                <a:solidFill>
                  <a:srgbClr val="004AAC"/>
                </a:solidFill>
                <a:latin typeface="Tahoma"/>
                <a:cs typeface="Tahoma"/>
              </a:rPr>
              <a:t>base</a:t>
            </a:r>
            <a:r>
              <a:rPr sz="1667" spc="-73">
                <a:solidFill>
                  <a:srgbClr val="004AAC"/>
                </a:solidFill>
                <a:latin typeface="Tahoma"/>
                <a:cs typeface="Tahoma"/>
              </a:rPr>
              <a:t> </a:t>
            </a:r>
            <a:r>
              <a:rPr sz="1667" spc="76">
                <a:solidFill>
                  <a:srgbClr val="004AAC"/>
                </a:solidFill>
                <a:latin typeface="Tahoma"/>
                <a:cs typeface="Tahoma"/>
              </a:rPr>
              <a:t>para</a:t>
            </a:r>
            <a:r>
              <a:rPr sz="1667" spc="-73">
                <a:solidFill>
                  <a:srgbClr val="004AAC"/>
                </a:solidFill>
                <a:latin typeface="Tahoma"/>
                <a:cs typeface="Tahoma"/>
              </a:rPr>
              <a:t> </a:t>
            </a:r>
            <a:r>
              <a:rPr sz="1667">
                <a:solidFill>
                  <a:srgbClr val="004AAC"/>
                </a:solidFill>
                <a:latin typeface="Tahoma"/>
                <a:cs typeface="Tahoma"/>
              </a:rPr>
              <a:t>un</a:t>
            </a:r>
            <a:r>
              <a:rPr sz="1667" spc="-73">
                <a:solidFill>
                  <a:srgbClr val="004AAC"/>
                </a:solidFill>
                <a:latin typeface="Tahoma"/>
                <a:cs typeface="Tahoma"/>
              </a:rPr>
              <a:t> </a:t>
            </a:r>
            <a:r>
              <a:rPr sz="1667" spc="37">
                <a:solidFill>
                  <a:srgbClr val="004AAC"/>
                </a:solidFill>
                <a:latin typeface="Tahoma"/>
                <a:cs typeface="Tahoma"/>
              </a:rPr>
              <a:t>trato</a:t>
            </a:r>
            <a:r>
              <a:rPr sz="1667" spc="-76">
                <a:solidFill>
                  <a:srgbClr val="004AAC"/>
                </a:solidFill>
                <a:latin typeface="Tahoma"/>
                <a:cs typeface="Tahoma"/>
              </a:rPr>
              <a:t> </a:t>
            </a:r>
            <a:r>
              <a:rPr sz="1667" spc="-7">
                <a:solidFill>
                  <a:srgbClr val="004AAC"/>
                </a:solidFill>
                <a:latin typeface="Tahoma"/>
                <a:cs typeface="Tahoma"/>
              </a:rPr>
              <a:t>diferente</a:t>
            </a:r>
            <a:endParaRPr lang="en-US" sz="1667">
              <a:latin typeface="Tahoma"/>
              <a:ea typeface="Tahoma"/>
              <a:cs typeface="Tahoma"/>
            </a:endParaRPr>
          </a:p>
          <a:p>
            <a:pPr marL="310515" marR="3175">
              <a:lnSpc>
                <a:spcPct val="114100"/>
              </a:lnSpc>
              <a:spcBef>
                <a:spcPts val="23"/>
              </a:spcBef>
            </a:pPr>
            <a:r>
              <a:rPr sz="1533">
                <a:solidFill>
                  <a:srgbClr val="004AAC"/>
                </a:solidFill>
                <a:latin typeface="Tahoma"/>
                <a:cs typeface="Tahoma"/>
              </a:rPr>
              <a:t>Ejemplos:</a:t>
            </a:r>
            <a:r>
              <a:rPr sz="1533" spc="-63">
                <a:solidFill>
                  <a:srgbClr val="004AAC"/>
                </a:solidFill>
                <a:latin typeface="Tahoma"/>
                <a:cs typeface="Tahoma"/>
              </a:rPr>
              <a:t> </a:t>
            </a:r>
            <a:r>
              <a:rPr sz="1533" spc="37">
                <a:solidFill>
                  <a:srgbClr val="004AAC"/>
                </a:solidFill>
                <a:latin typeface="Tahoma"/>
                <a:cs typeface="Tahoma"/>
              </a:rPr>
              <a:t>Anuncios,</a:t>
            </a:r>
            <a:r>
              <a:rPr sz="1533" spc="-63">
                <a:solidFill>
                  <a:srgbClr val="004AAC"/>
                </a:solidFill>
                <a:latin typeface="Tahoma"/>
                <a:cs typeface="Tahoma"/>
              </a:rPr>
              <a:t> </a:t>
            </a:r>
            <a:r>
              <a:rPr sz="1533" spc="33">
                <a:solidFill>
                  <a:srgbClr val="004AAC"/>
                </a:solidFill>
                <a:latin typeface="Tahoma"/>
                <a:cs typeface="Tahoma"/>
              </a:rPr>
              <a:t>solicitudes</a:t>
            </a:r>
            <a:r>
              <a:rPr sz="1533" spc="-60">
                <a:solidFill>
                  <a:srgbClr val="004AAC"/>
                </a:solidFill>
                <a:latin typeface="Tahoma"/>
                <a:cs typeface="Tahoma"/>
              </a:rPr>
              <a:t> </a:t>
            </a:r>
            <a:r>
              <a:rPr sz="1533" spc="43">
                <a:solidFill>
                  <a:srgbClr val="004AAC"/>
                </a:solidFill>
                <a:latin typeface="Tahoma"/>
                <a:cs typeface="Tahoma"/>
              </a:rPr>
              <a:t>rechazadas, </a:t>
            </a:r>
            <a:r>
              <a:rPr sz="1533" spc="30">
                <a:solidFill>
                  <a:srgbClr val="004AAC"/>
                </a:solidFill>
                <a:latin typeface="Tahoma"/>
                <a:cs typeface="Tahoma"/>
              </a:rPr>
              <a:t>solicitud</a:t>
            </a:r>
            <a:r>
              <a:rPr sz="1533" spc="-43">
                <a:solidFill>
                  <a:srgbClr val="004AAC"/>
                </a:solidFill>
                <a:latin typeface="Tahoma"/>
                <a:cs typeface="Tahoma"/>
              </a:rPr>
              <a:t> </a:t>
            </a:r>
            <a:r>
              <a:rPr sz="1533" spc="76">
                <a:solidFill>
                  <a:srgbClr val="004AAC"/>
                </a:solidFill>
                <a:latin typeface="Tahoma"/>
                <a:cs typeface="Tahoma"/>
              </a:rPr>
              <a:t>más</a:t>
            </a:r>
            <a:r>
              <a:rPr sz="1533" spc="-43">
                <a:solidFill>
                  <a:srgbClr val="004AAC"/>
                </a:solidFill>
                <a:latin typeface="Tahoma"/>
                <a:cs typeface="Tahoma"/>
              </a:rPr>
              <a:t> </a:t>
            </a:r>
            <a:r>
              <a:rPr sz="1533">
                <a:solidFill>
                  <a:srgbClr val="004AAC"/>
                </a:solidFill>
                <a:latin typeface="Tahoma"/>
                <a:cs typeface="Tahoma"/>
              </a:rPr>
              <a:t>estricta,</a:t>
            </a:r>
            <a:r>
              <a:rPr sz="1533" spc="-43">
                <a:solidFill>
                  <a:srgbClr val="004AAC"/>
                </a:solidFill>
                <a:latin typeface="Tahoma"/>
                <a:cs typeface="Tahoma"/>
              </a:rPr>
              <a:t> </a:t>
            </a:r>
            <a:r>
              <a:rPr sz="1533" spc="43">
                <a:solidFill>
                  <a:srgbClr val="004AAC"/>
                </a:solidFill>
                <a:latin typeface="Tahoma"/>
                <a:cs typeface="Tahoma"/>
              </a:rPr>
              <a:t>tarifa</a:t>
            </a:r>
            <a:r>
              <a:rPr sz="1533" spc="-40">
                <a:solidFill>
                  <a:srgbClr val="004AAC"/>
                </a:solidFill>
                <a:latin typeface="Tahoma"/>
                <a:cs typeface="Tahoma"/>
              </a:rPr>
              <a:t> </a:t>
            </a:r>
            <a:r>
              <a:rPr sz="1533" spc="43">
                <a:solidFill>
                  <a:srgbClr val="004AAC"/>
                </a:solidFill>
                <a:latin typeface="Tahoma"/>
                <a:cs typeface="Tahoma"/>
              </a:rPr>
              <a:t>de</a:t>
            </a:r>
            <a:r>
              <a:rPr sz="1533" spc="-43">
                <a:solidFill>
                  <a:srgbClr val="004AAC"/>
                </a:solidFill>
                <a:latin typeface="Tahoma"/>
                <a:cs typeface="Tahoma"/>
              </a:rPr>
              <a:t> </a:t>
            </a:r>
            <a:r>
              <a:rPr sz="1533" spc="30">
                <a:solidFill>
                  <a:srgbClr val="004AAC"/>
                </a:solidFill>
                <a:latin typeface="Tahoma"/>
                <a:cs typeface="Tahoma"/>
              </a:rPr>
              <a:t>alquiler</a:t>
            </a:r>
            <a:r>
              <a:rPr sz="1533" spc="-43">
                <a:solidFill>
                  <a:srgbClr val="004AAC"/>
                </a:solidFill>
                <a:latin typeface="Tahoma"/>
                <a:cs typeface="Tahoma"/>
              </a:rPr>
              <a:t> </a:t>
            </a:r>
            <a:r>
              <a:rPr sz="1533" spc="-7">
                <a:solidFill>
                  <a:srgbClr val="004AAC"/>
                </a:solidFill>
                <a:latin typeface="Tahoma"/>
                <a:cs typeface="Tahoma"/>
              </a:rPr>
              <a:t>diferente</a:t>
            </a:r>
            <a:endParaRPr sz="1533">
              <a:latin typeface="Tahoma"/>
              <a:ea typeface="Tahoma"/>
              <a:cs typeface="Tahoma"/>
            </a:endParaRPr>
          </a:p>
          <a:p>
            <a:pPr>
              <a:spcBef>
                <a:spcPts val="23"/>
              </a:spcBef>
            </a:pPr>
            <a:endParaRPr sz="1867">
              <a:latin typeface="Tahoma"/>
              <a:cs typeface="Tahoma"/>
            </a:endParaRPr>
          </a:p>
          <a:p>
            <a:pPr marL="8255" marR="62230">
              <a:lnSpc>
                <a:spcPct val="114999"/>
              </a:lnSpc>
            </a:pPr>
            <a:r>
              <a:rPr sz="1650" spc="80" err="1">
                <a:solidFill>
                  <a:srgbClr val="004AAC"/>
                </a:solidFill>
                <a:latin typeface="Tahoma"/>
                <a:cs typeface="Tahoma"/>
              </a:rPr>
              <a:t>Aplica</a:t>
            </a:r>
            <a:r>
              <a:rPr sz="1650" spc="-80">
                <a:solidFill>
                  <a:srgbClr val="004AAC"/>
                </a:solidFill>
                <a:latin typeface="Tahoma"/>
                <a:cs typeface="Tahoma"/>
              </a:rPr>
              <a:t> </a:t>
            </a:r>
            <a:r>
              <a:rPr lang="en-US" sz="1650" spc="76">
                <a:solidFill>
                  <a:srgbClr val="004AAC"/>
                </a:solidFill>
                <a:latin typeface="Tahoma"/>
                <a:cs typeface="Tahoma"/>
              </a:rPr>
              <a:t>a </a:t>
            </a:r>
            <a:r>
              <a:rPr lang="en-US" sz="1650" spc="63" err="1">
                <a:solidFill>
                  <a:srgbClr val="004AAC"/>
                </a:solidFill>
                <a:latin typeface="Tahoma"/>
                <a:cs typeface="Tahoma"/>
              </a:rPr>
              <a:t>toda</a:t>
            </a:r>
            <a:r>
              <a:rPr sz="1650" spc="-76">
                <a:solidFill>
                  <a:srgbClr val="004AAC"/>
                </a:solidFill>
                <a:latin typeface="Tahoma"/>
                <a:cs typeface="Tahoma"/>
              </a:rPr>
              <a:t> </a:t>
            </a:r>
            <a:r>
              <a:rPr sz="1650" spc="53" err="1">
                <a:solidFill>
                  <a:srgbClr val="004AAC"/>
                </a:solidFill>
                <a:latin typeface="Tahoma"/>
                <a:cs typeface="Tahoma"/>
              </a:rPr>
              <a:t>asistencia</a:t>
            </a:r>
            <a:r>
              <a:rPr sz="1650" spc="-76">
                <a:solidFill>
                  <a:srgbClr val="004AAC"/>
                </a:solidFill>
                <a:latin typeface="Tahoma"/>
                <a:cs typeface="Tahoma"/>
              </a:rPr>
              <a:t> </a:t>
            </a:r>
            <a:r>
              <a:rPr sz="1650" spc="50" err="1">
                <a:solidFill>
                  <a:srgbClr val="004AAC"/>
                </a:solidFill>
                <a:latin typeface="Tahoma"/>
                <a:cs typeface="Tahoma"/>
              </a:rPr>
              <a:t>pública</a:t>
            </a:r>
            <a:r>
              <a:rPr sz="1650" spc="-76">
                <a:solidFill>
                  <a:srgbClr val="004AAC"/>
                </a:solidFill>
                <a:latin typeface="Tahoma"/>
                <a:cs typeface="Tahoma"/>
              </a:rPr>
              <a:t> </a:t>
            </a:r>
            <a:r>
              <a:rPr sz="1650" spc="47">
                <a:solidFill>
                  <a:srgbClr val="004AAC"/>
                </a:solidFill>
                <a:latin typeface="Tahoma"/>
                <a:cs typeface="Tahoma"/>
              </a:rPr>
              <a:t>de</a:t>
            </a:r>
            <a:r>
              <a:rPr sz="1650" spc="-76">
                <a:solidFill>
                  <a:srgbClr val="004AAC"/>
                </a:solidFill>
                <a:latin typeface="Tahoma"/>
                <a:cs typeface="Tahoma"/>
              </a:rPr>
              <a:t> </a:t>
            </a:r>
            <a:r>
              <a:rPr sz="1650" spc="-7">
                <a:solidFill>
                  <a:srgbClr val="004AAC"/>
                </a:solidFill>
                <a:latin typeface="Tahoma"/>
                <a:cs typeface="Tahoma"/>
              </a:rPr>
              <a:t>alquiler, </a:t>
            </a:r>
            <a:r>
              <a:rPr sz="1650" spc="37">
                <a:solidFill>
                  <a:srgbClr val="004AAC"/>
                </a:solidFill>
                <a:latin typeface="Tahoma"/>
                <a:cs typeface="Tahoma"/>
              </a:rPr>
              <a:t>por</a:t>
            </a:r>
            <a:r>
              <a:rPr sz="1650" spc="-90">
                <a:solidFill>
                  <a:srgbClr val="004AAC"/>
                </a:solidFill>
                <a:latin typeface="Tahoma"/>
                <a:cs typeface="Tahoma"/>
              </a:rPr>
              <a:t> </a:t>
            </a:r>
            <a:r>
              <a:rPr sz="1650" spc="-7">
                <a:solidFill>
                  <a:srgbClr val="004AAC"/>
                </a:solidFill>
                <a:latin typeface="Tahoma"/>
                <a:cs typeface="Tahoma"/>
              </a:rPr>
              <a:t>ejemplo:</a:t>
            </a:r>
            <a:r>
              <a:rPr sz="1650" spc="-87">
                <a:solidFill>
                  <a:srgbClr val="004AAC"/>
                </a:solidFill>
                <a:latin typeface="Tahoma"/>
                <a:cs typeface="Tahoma"/>
              </a:rPr>
              <a:t> </a:t>
            </a:r>
            <a:r>
              <a:rPr sz="1650" spc="43">
                <a:solidFill>
                  <a:srgbClr val="004AAC"/>
                </a:solidFill>
                <a:latin typeface="Tahoma"/>
                <a:cs typeface="Tahoma"/>
              </a:rPr>
              <a:t>Sección</a:t>
            </a:r>
            <a:r>
              <a:rPr sz="1650" spc="-90">
                <a:solidFill>
                  <a:srgbClr val="004AAC"/>
                </a:solidFill>
                <a:latin typeface="Tahoma"/>
                <a:cs typeface="Tahoma"/>
              </a:rPr>
              <a:t> </a:t>
            </a:r>
            <a:r>
              <a:rPr sz="1650">
                <a:solidFill>
                  <a:srgbClr val="004AAC"/>
                </a:solidFill>
                <a:latin typeface="Tahoma"/>
                <a:cs typeface="Tahoma"/>
              </a:rPr>
              <a:t>8,</a:t>
            </a:r>
            <a:r>
              <a:rPr sz="1650" spc="-87">
                <a:solidFill>
                  <a:srgbClr val="004AAC"/>
                </a:solidFill>
                <a:latin typeface="Tahoma"/>
                <a:cs typeface="Tahoma"/>
              </a:rPr>
              <a:t> </a:t>
            </a:r>
            <a:r>
              <a:rPr sz="1650" spc="73">
                <a:solidFill>
                  <a:srgbClr val="004AAC"/>
                </a:solidFill>
                <a:latin typeface="Tahoma"/>
                <a:cs typeface="Tahoma"/>
              </a:rPr>
              <a:t>ayuda</a:t>
            </a:r>
            <a:r>
              <a:rPr sz="1650" spc="-90">
                <a:solidFill>
                  <a:srgbClr val="004AAC"/>
                </a:solidFill>
                <a:latin typeface="Tahoma"/>
                <a:cs typeface="Tahoma"/>
              </a:rPr>
              <a:t> </a:t>
            </a:r>
            <a:r>
              <a:rPr sz="1650" spc="43">
                <a:solidFill>
                  <a:srgbClr val="004AAC"/>
                </a:solidFill>
                <a:latin typeface="Tahoma"/>
                <a:cs typeface="Tahoma"/>
              </a:rPr>
              <a:t>financiera</a:t>
            </a:r>
            <a:r>
              <a:rPr sz="1650" spc="-87">
                <a:solidFill>
                  <a:srgbClr val="004AAC"/>
                </a:solidFill>
                <a:latin typeface="Tahoma"/>
                <a:cs typeface="Tahoma"/>
              </a:rPr>
              <a:t> </a:t>
            </a:r>
            <a:r>
              <a:rPr sz="1650" spc="63">
                <a:solidFill>
                  <a:srgbClr val="004AAC"/>
                </a:solidFill>
                <a:latin typeface="Tahoma"/>
                <a:cs typeface="Tahoma"/>
              </a:rPr>
              <a:t>para </a:t>
            </a:r>
            <a:r>
              <a:rPr sz="1650" spc="76">
                <a:solidFill>
                  <a:srgbClr val="004AAC"/>
                </a:solidFill>
                <a:latin typeface="Tahoma"/>
                <a:cs typeface="Tahoma"/>
              </a:rPr>
              <a:t>pagar</a:t>
            </a:r>
            <a:r>
              <a:rPr sz="1650" spc="-63">
                <a:solidFill>
                  <a:srgbClr val="004AAC"/>
                </a:solidFill>
                <a:latin typeface="Tahoma"/>
                <a:cs typeface="Tahoma"/>
              </a:rPr>
              <a:t> </a:t>
            </a:r>
            <a:r>
              <a:rPr sz="1650" spc="67">
                <a:solidFill>
                  <a:srgbClr val="004AAC"/>
                </a:solidFill>
                <a:latin typeface="Tahoma"/>
                <a:cs typeface="Tahoma"/>
              </a:rPr>
              <a:t>la</a:t>
            </a:r>
            <a:r>
              <a:rPr sz="1650" spc="-60">
                <a:solidFill>
                  <a:srgbClr val="004AAC"/>
                </a:solidFill>
                <a:latin typeface="Tahoma"/>
                <a:cs typeface="Tahoma"/>
              </a:rPr>
              <a:t> </a:t>
            </a:r>
            <a:r>
              <a:rPr sz="1650">
                <a:solidFill>
                  <a:srgbClr val="004AAC"/>
                </a:solidFill>
                <a:latin typeface="Tahoma"/>
                <a:cs typeface="Tahoma"/>
              </a:rPr>
              <a:t>renta,</a:t>
            </a:r>
            <a:r>
              <a:rPr sz="1650" spc="-60">
                <a:solidFill>
                  <a:srgbClr val="004AAC"/>
                </a:solidFill>
                <a:latin typeface="Tahoma"/>
                <a:cs typeface="Tahoma"/>
              </a:rPr>
              <a:t> </a:t>
            </a:r>
            <a:r>
              <a:rPr sz="1650" spc="-13">
                <a:solidFill>
                  <a:srgbClr val="004AAC"/>
                </a:solidFill>
                <a:latin typeface="Tahoma"/>
                <a:cs typeface="Tahoma"/>
              </a:rPr>
              <a:t>etc.</a:t>
            </a:r>
            <a:endParaRPr sz="1650">
              <a:latin typeface="Tahoma"/>
              <a:ea typeface="Tahoma"/>
              <a:cs typeface="Tahoma"/>
            </a:endParaRPr>
          </a:p>
          <a:p>
            <a:pPr>
              <a:spcBef>
                <a:spcPts val="7"/>
              </a:spcBef>
            </a:pPr>
            <a:endParaRPr sz="1900">
              <a:latin typeface="Tahoma"/>
              <a:cs typeface="Tahoma"/>
            </a:endParaRPr>
          </a:p>
          <a:p>
            <a:pPr marL="8255" marR="648970">
              <a:lnSpc>
                <a:spcPct val="114999"/>
              </a:lnSpc>
            </a:pPr>
            <a:r>
              <a:rPr sz="1650" spc="47">
                <a:solidFill>
                  <a:srgbClr val="004AAC"/>
                </a:solidFill>
                <a:latin typeface="Tahoma"/>
                <a:cs typeface="Tahoma"/>
              </a:rPr>
              <a:t>Tambien</a:t>
            </a:r>
            <a:r>
              <a:rPr sz="1650" spc="-80">
                <a:solidFill>
                  <a:srgbClr val="004AAC"/>
                </a:solidFill>
                <a:latin typeface="Tahoma"/>
                <a:cs typeface="Tahoma"/>
              </a:rPr>
              <a:t> </a:t>
            </a:r>
            <a:r>
              <a:rPr sz="1650" spc="63" err="1">
                <a:solidFill>
                  <a:srgbClr val="004AAC"/>
                </a:solidFill>
                <a:latin typeface="Tahoma"/>
                <a:cs typeface="Tahoma"/>
              </a:rPr>
              <a:t>aplica</a:t>
            </a:r>
            <a:r>
              <a:rPr sz="1650" spc="-76">
                <a:solidFill>
                  <a:srgbClr val="004AAC"/>
                </a:solidFill>
                <a:latin typeface="Tahoma"/>
                <a:cs typeface="Tahoma"/>
              </a:rPr>
              <a:t> </a:t>
            </a:r>
            <a:r>
              <a:rPr lang="en-US" sz="1650" spc="76">
                <a:solidFill>
                  <a:srgbClr val="004AAC"/>
                </a:solidFill>
                <a:latin typeface="Tahoma"/>
                <a:cs typeface="Tahoma"/>
              </a:rPr>
              <a:t>a </a:t>
            </a:r>
            <a:r>
              <a:rPr lang="en-US" sz="1650" spc="43" err="1">
                <a:solidFill>
                  <a:srgbClr val="004AAC"/>
                </a:solidFill>
                <a:latin typeface="Tahoma"/>
                <a:cs typeface="Tahoma"/>
              </a:rPr>
              <a:t>los</a:t>
            </a:r>
            <a:r>
              <a:rPr sz="1650" spc="-80">
                <a:solidFill>
                  <a:srgbClr val="004AAC"/>
                </a:solidFill>
                <a:latin typeface="Tahoma"/>
                <a:cs typeface="Tahoma"/>
              </a:rPr>
              <a:t> </a:t>
            </a:r>
            <a:r>
              <a:rPr sz="1650" spc="43" err="1">
                <a:solidFill>
                  <a:srgbClr val="004AAC"/>
                </a:solidFill>
                <a:latin typeface="Tahoma"/>
                <a:cs typeface="Tahoma"/>
              </a:rPr>
              <a:t>ingresos</a:t>
            </a:r>
            <a:r>
              <a:rPr sz="1650" spc="-76">
                <a:solidFill>
                  <a:srgbClr val="004AAC"/>
                </a:solidFill>
                <a:latin typeface="Tahoma"/>
                <a:cs typeface="Tahoma"/>
              </a:rPr>
              <a:t> </a:t>
            </a:r>
            <a:r>
              <a:rPr sz="1650" spc="17">
                <a:solidFill>
                  <a:srgbClr val="004AAC"/>
                </a:solidFill>
                <a:latin typeface="Tahoma"/>
                <a:cs typeface="Tahoma"/>
              </a:rPr>
              <a:t>"no </a:t>
            </a:r>
            <a:r>
              <a:rPr sz="1650" spc="43" err="1">
                <a:solidFill>
                  <a:srgbClr val="004AAC"/>
                </a:solidFill>
                <a:latin typeface="Tahoma"/>
                <a:cs typeface="Tahoma"/>
              </a:rPr>
              <a:t>tradicionales</a:t>
            </a:r>
            <a:r>
              <a:rPr sz="1650" spc="43">
                <a:solidFill>
                  <a:srgbClr val="004AAC"/>
                </a:solidFill>
                <a:latin typeface="Tahoma"/>
                <a:cs typeface="Tahoma"/>
              </a:rPr>
              <a:t>"</a:t>
            </a:r>
            <a:r>
              <a:rPr sz="1650" spc="-80">
                <a:solidFill>
                  <a:srgbClr val="004AAC"/>
                </a:solidFill>
                <a:latin typeface="Tahoma"/>
                <a:cs typeface="Tahoma"/>
              </a:rPr>
              <a:t> </a:t>
            </a:r>
            <a:r>
              <a:rPr sz="1650" spc="37">
                <a:solidFill>
                  <a:srgbClr val="004AAC"/>
                </a:solidFill>
                <a:latin typeface="Tahoma"/>
                <a:cs typeface="Tahoma"/>
              </a:rPr>
              <a:t>por</a:t>
            </a:r>
            <a:r>
              <a:rPr sz="1650" spc="-80">
                <a:solidFill>
                  <a:srgbClr val="004AAC"/>
                </a:solidFill>
                <a:latin typeface="Tahoma"/>
                <a:cs typeface="Tahoma"/>
              </a:rPr>
              <a:t> </a:t>
            </a:r>
            <a:r>
              <a:rPr sz="1650" spc="-7" err="1">
                <a:solidFill>
                  <a:srgbClr val="004AAC"/>
                </a:solidFill>
                <a:latin typeface="Tahoma"/>
                <a:cs typeface="Tahoma"/>
              </a:rPr>
              <a:t>ejemplo</a:t>
            </a:r>
            <a:r>
              <a:rPr sz="1650" spc="-7">
                <a:solidFill>
                  <a:srgbClr val="004AAC"/>
                </a:solidFill>
                <a:latin typeface="Tahoma"/>
                <a:cs typeface="Tahoma"/>
              </a:rPr>
              <a:t>:</a:t>
            </a:r>
            <a:r>
              <a:rPr sz="1650" spc="-76">
                <a:solidFill>
                  <a:srgbClr val="004AAC"/>
                </a:solidFill>
                <a:latin typeface="Tahoma"/>
                <a:cs typeface="Tahoma"/>
              </a:rPr>
              <a:t> </a:t>
            </a:r>
            <a:r>
              <a:rPr sz="1650" spc="-7" err="1">
                <a:solidFill>
                  <a:srgbClr val="004AAC"/>
                </a:solidFill>
                <a:latin typeface="Tahoma"/>
                <a:cs typeface="Tahoma"/>
              </a:rPr>
              <a:t>manutención</a:t>
            </a:r>
            <a:r>
              <a:rPr sz="1650" spc="-7">
                <a:solidFill>
                  <a:srgbClr val="004AAC"/>
                </a:solidFill>
                <a:latin typeface="Tahoma"/>
                <a:cs typeface="Tahoma"/>
              </a:rPr>
              <a:t>, </a:t>
            </a:r>
            <a:r>
              <a:rPr lang="en-US" sz="1650" spc="40" err="1">
                <a:solidFill>
                  <a:srgbClr val="004AAC"/>
                </a:solidFill>
                <a:latin typeface="Tahoma"/>
                <a:cs typeface="Tahoma"/>
              </a:rPr>
              <a:t>pensión</a:t>
            </a:r>
            <a:r>
              <a:rPr sz="1650" spc="-67">
                <a:solidFill>
                  <a:srgbClr val="004AAC"/>
                </a:solidFill>
                <a:latin typeface="Tahoma"/>
                <a:cs typeface="Tahoma"/>
              </a:rPr>
              <a:t> </a:t>
            </a:r>
            <a:r>
              <a:rPr sz="1650" spc="-7" err="1">
                <a:solidFill>
                  <a:srgbClr val="004AAC"/>
                </a:solidFill>
                <a:latin typeface="Tahoma"/>
                <a:cs typeface="Tahoma"/>
              </a:rPr>
              <a:t>alimenticia</a:t>
            </a:r>
            <a:r>
              <a:rPr sz="1650" spc="-7">
                <a:solidFill>
                  <a:srgbClr val="004AAC"/>
                </a:solidFill>
                <a:latin typeface="Tahoma"/>
                <a:cs typeface="Tahoma"/>
              </a:rPr>
              <a:t>.</a:t>
            </a:r>
            <a:endParaRPr sz="1650">
              <a:latin typeface="Tahoma"/>
              <a:ea typeface="Tahoma"/>
              <a:cs typeface="Tahoma"/>
            </a:endParaRPr>
          </a:p>
          <a:p>
            <a:pPr>
              <a:spcBef>
                <a:spcPts val="7"/>
              </a:spcBef>
            </a:pPr>
            <a:endParaRPr sz="1900">
              <a:latin typeface="Tahoma"/>
              <a:cs typeface="Tahoma"/>
            </a:endParaRPr>
          </a:p>
          <a:p>
            <a:pPr marL="8255" marR="26670">
              <a:lnSpc>
                <a:spcPct val="114999"/>
              </a:lnSpc>
            </a:pPr>
            <a:r>
              <a:rPr sz="1667" spc="63">
                <a:solidFill>
                  <a:srgbClr val="004AAC"/>
                </a:solidFill>
                <a:latin typeface="Tahoma"/>
                <a:cs typeface="Tahoma"/>
              </a:rPr>
              <a:t>Los</a:t>
            </a:r>
            <a:r>
              <a:rPr sz="1667" spc="-76">
                <a:solidFill>
                  <a:srgbClr val="004AAC"/>
                </a:solidFill>
                <a:latin typeface="Tahoma"/>
                <a:cs typeface="Tahoma"/>
              </a:rPr>
              <a:t> </a:t>
            </a:r>
            <a:r>
              <a:rPr sz="1667" spc="53">
                <a:solidFill>
                  <a:srgbClr val="004AAC"/>
                </a:solidFill>
                <a:latin typeface="Tahoma"/>
                <a:cs typeface="Tahoma"/>
              </a:rPr>
              <a:t>estándares</a:t>
            </a:r>
            <a:r>
              <a:rPr sz="1667" spc="-76">
                <a:solidFill>
                  <a:srgbClr val="004AAC"/>
                </a:solidFill>
                <a:latin typeface="Tahoma"/>
                <a:cs typeface="Tahoma"/>
              </a:rPr>
              <a:t> </a:t>
            </a:r>
            <a:r>
              <a:rPr sz="1667" spc="47">
                <a:solidFill>
                  <a:srgbClr val="004AAC"/>
                </a:solidFill>
                <a:latin typeface="Tahoma"/>
                <a:cs typeface="Tahoma"/>
              </a:rPr>
              <a:t>de</a:t>
            </a:r>
            <a:r>
              <a:rPr sz="1667" spc="-76">
                <a:solidFill>
                  <a:srgbClr val="004AAC"/>
                </a:solidFill>
                <a:latin typeface="Tahoma"/>
                <a:cs typeface="Tahoma"/>
              </a:rPr>
              <a:t> </a:t>
            </a:r>
            <a:r>
              <a:rPr sz="1667" spc="43">
                <a:solidFill>
                  <a:srgbClr val="004AAC"/>
                </a:solidFill>
                <a:latin typeface="Tahoma"/>
                <a:cs typeface="Tahoma"/>
              </a:rPr>
              <a:t>ingresos</a:t>
            </a:r>
            <a:r>
              <a:rPr sz="1667" spc="-76">
                <a:solidFill>
                  <a:srgbClr val="004AAC"/>
                </a:solidFill>
                <a:latin typeface="Tahoma"/>
                <a:cs typeface="Tahoma"/>
              </a:rPr>
              <a:t> </a:t>
            </a:r>
            <a:r>
              <a:rPr sz="1667" spc="43">
                <a:solidFill>
                  <a:srgbClr val="004AAC"/>
                </a:solidFill>
                <a:latin typeface="Tahoma"/>
                <a:cs typeface="Tahoma"/>
              </a:rPr>
              <a:t>deben</a:t>
            </a:r>
            <a:r>
              <a:rPr sz="1667" spc="-76">
                <a:solidFill>
                  <a:srgbClr val="004AAC"/>
                </a:solidFill>
                <a:latin typeface="Tahoma"/>
                <a:cs typeface="Tahoma"/>
              </a:rPr>
              <a:t> </a:t>
            </a:r>
            <a:r>
              <a:rPr sz="1667" spc="47">
                <a:solidFill>
                  <a:srgbClr val="004AAC"/>
                </a:solidFill>
                <a:latin typeface="Tahoma"/>
                <a:cs typeface="Tahoma"/>
              </a:rPr>
              <a:t>aplicarse </a:t>
            </a:r>
            <a:r>
              <a:rPr sz="1667" spc="43">
                <a:solidFill>
                  <a:srgbClr val="004AAC"/>
                </a:solidFill>
                <a:latin typeface="Tahoma"/>
                <a:cs typeface="Tahoma"/>
              </a:rPr>
              <a:t>solo</a:t>
            </a:r>
            <a:r>
              <a:rPr sz="1667" spc="-76">
                <a:solidFill>
                  <a:srgbClr val="004AAC"/>
                </a:solidFill>
                <a:latin typeface="Tahoma"/>
                <a:cs typeface="Tahoma"/>
              </a:rPr>
              <a:t> </a:t>
            </a:r>
            <a:r>
              <a:rPr sz="1667" spc="120">
                <a:solidFill>
                  <a:srgbClr val="004AAC"/>
                </a:solidFill>
                <a:latin typeface="Tahoma"/>
                <a:cs typeface="Tahoma"/>
              </a:rPr>
              <a:t>a</a:t>
            </a:r>
            <a:r>
              <a:rPr sz="1667" spc="-76">
                <a:solidFill>
                  <a:srgbClr val="004AAC"/>
                </a:solidFill>
                <a:latin typeface="Tahoma"/>
                <a:cs typeface="Tahoma"/>
              </a:rPr>
              <a:t> </a:t>
            </a:r>
            <a:r>
              <a:rPr sz="1667" spc="67">
                <a:solidFill>
                  <a:srgbClr val="004AAC"/>
                </a:solidFill>
                <a:latin typeface="Tahoma"/>
                <a:cs typeface="Tahoma"/>
              </a:rPr>
              <a:t>la</a:t>
            </a:r>
            <a:r>
              <a:rPr sz="1667" spc="-76">
                <a:solidFill>
                  <a:srgbClr val="004AAC"/>
                </a:solidFill>
                <a:latin typeface="Tahoma"/>
                <a:cs typeface="Tahoma"/>
              </a:rPr>
              <a:t> </a:t>
            </a:r>
            <a:r>
              <a:rPr sz="1667" spc="33">
                <a:solidFill>
                  <a:srgbClr val="004AAC"/>
                </a:solidFill>
                <a:latin typeface="Tahoma"/>
                <a:cs typeface="Tahoma"/>
              </a:rPr>
              <a:t>porción</a:t>
            </a:r>
            <a:r>
              <a:rPr sz="1667" spc="-76">
                <a:solidFill>
                  <a:srgbClr val="004AAC"/>
                </a:solidFill>
                <a:latin typeface="Tahoma"/>
                <a:cs typeface="Tahoma"/>
              </a:rPr>
              <a:t> </a:t>
            </a:r>
            <a:r>
              <a:rPr sz="1667" spc="40">
                <a:solidFill>
                  <a:srgbClr val="004AAC"/>
                </a:solidFill>
                <a:latin typeface="Tahoma"/>
                <a:cs typeface="Tahoma"/>
              </a:rPr>
              <a:t>que</a:t>
            </a:r>
            <a:r>
              <a:rPr sz="1667" spc="-76">
                <a:solidFill>
                  <a:srgbClr val="004AAC"/>
                </a:solidFill>
                <a:latin typeface="Tahoma"/>
                <a:cs typeface="Tahoma"/>
              </a:rPr>
              <a:t> </a:t>
            </a:r>
            <a:r>
              <a:rPr sz="1667" spc="97">
                <a:solidFill>
                  <a:srgbClr val="004AAC"/>
                </a:solidFill>
                <a:latin typeface="Tahoma"/>
                <a:cs typeface="Tahoma"/>
              </a:rPr>
              <a:t>paga</a:t>
            </a:r>
            <a:r>
              <a:rPr sz="1667" spc="-76">
                <a:solidFill>
                  <a:srgbClr val="004AAC"/>
                </a:solidFill>
                <a:latin typeface="Tahoma"/>
                <a:cs typeface="Tahoma"/>
              </a:rPr>
              <a:t> </a:t>
            </a:r>
            <a:r>
              <a:rPr sz="1667" spc="47">
                <a:solidFill>
                  <a:srgbClr val="004AAC"/>
                </a:solidFill>
                <a:latin typeface="Tahoma"/>
                <a:cs typeface="Tahoma"/>
              </a:rPr>
              <a:t>de</a:t>
            </a:r>
            <a:r>
              <a:rPr sz="1667" spc="-76">
                <a:solidFill>
                  <a:srgbClr val="004AAC"/>
                </a:solidFill>
                <a:latin typeface="Tahoma"/>
                <a:cs typeface="Tahoma"/>
              </a:rPr>
              <a:t> </a:t>
            </a:r>
            <a:r>
              <a:rPr sz="1667" spc="37">
                <a:solidFill>
                  <a:srgbClr val="004AAC"/>
                </a:solidFill>
                <a:latin typeface="Tahoma"/>
                <a:cs typeface="Tahoma"/>
              </a:rPr>
              <a:t>renta</a:t>
            </a:r>
            <a:r>
              <a:rPr sz="1667" spc="-73">
                <a:solidFill>
                  <a:srgbClr val="004AAC"/>
                </a:solidFill>
                <a:latin typeface="Tahoma"/>
                <a:cs typeface="Tahoma"/>
              </a:rPr>
              <a:t> </a:t>
            </a:r>
            <a:r>
              <a:rPr sz="1667">
                <a:solidFill>
                  <a:srgbClr val="004AAC"/>
                </a:solidFill>
                <a:latin typeface="Tahoma"/>
                <a:cs typeface="Tahoma"/>
              </a:rPr>
              <a:t>el</a:t>
            </a:r>
            <a:r>
              <a:rPr sz="1667" spc="-76">
                <a:solidFill>
                  <a:srgbClr val="004AAC"/>
                </a:solidFill>
                <a:latin typeface="Tahoma"/>
                <a:cs typeface="Tahoma"/>
              </a:rPr>
              <a:t> </a:t>
            </a:r>
            <a:r>
              <a:rPr sz="1667" spc="-7">
                <a:solidFill>
                  <a:srgbClr val="004AAC"/>
                </a:solidFill>
                <a:latin typeface="Tahoma"/>
                <a:cs typeface="Tahoma"/>
              </a:rPr>
              <a:t>inquilino.</a:t>
            </a:r>
            <a:endParaRPr sz="1667">
              <a:latin typeface="Tahoma"/>
              <a:ea typeface="Tahoma"/>
              <a:cs typeface="Tahoma"/>
            </a:endParaRPr>
          </a:p>
        </p:txBody>
      </p:sp>
      <p:sp>
        <p:nvSpPr>
          <p:cNvPr id="16" name="object 16"/>
          <p:cNvSpPr/>
          <p:nvPr/>
        </p:nvSpPr>
        <p:spPr>
          <a:xfrm>
            <a:off x="5758556" y="531135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7" name="object 17"/>
          <p:cNvSpPr/>
          <p:nvPr/>
        </p:nvSpPr>
        <p:spPr>
          <a:xfrm>
            <a:off x="5758556" y="518440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8" name="object 18"/>
          <p:cNvSpPr/>
          <p:nvPr/>
        </p:nvSpPr>
        <p:spPr>
          <a:xfrm>
            <a:off x="5758556" y="505746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9" name="object 19"/>
          <p:cNvSpPr/>
          <p:nvPr/>
        </p:nvSpPr>
        <p:spPr>
          <a:xfrm>
            <a:off x="5758556" y="493052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0" name="object 20"/>
          <p:cNvSpPr/>
          <p:nvPr/>
        </p:nvSpPr>
        <p:spPr>
          <a:xfrm>
            <a:off x="5758556" y="4803581"/>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1" name="object 21"/>
          <p:cNvSpPr/>
          <p:nvPr/>
        </p:nvSpPr>
        <p:spPr>
          <a:xfrm>
            <a:off x="5758556" y="4676639"/>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2" name="object 22"/>
          <p:cNvSpPr/>
          <p:nvPr/>
        </p:nvSpPr>
        <p:spPr>
          <a:xfrm>
            <a:off x="5758556" y="4549697"/>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3" name="object 23"/>
          <p:cNvSpPr/>
          <p:nvPr/>
        </p:nvSpPr>
        <p:spPr>
          <a:xfrm>
            <a:off x="5758556" y="4422755"/>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4" name="object 24"/>
          <p:cNvSpPr/>
          <p:nvPr/>
        </p:nvSpPr>
        <p:spPr>
          <a:xfrm>
            <a:off x="5758556" y="4295813"/>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5" name="object 25"/>
          <p:cNvSpPr/>
          <p:nvPr/>
        </p:nvSpPr>
        <p:spPr>
          <a:xfrm>
            <a:off x="5758556" y="416887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6" name="object 26"/>
          <p:cNvSpPr/>
          <p:nvPr/>
        </p:nvSpPr>
        <p:spPr>
          <a:xfrm>
            <a:off x="5758556" y="404192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7" name="object 27"/>
          <p:cNvSpPr/>
          <p:nvPr/>
        </p:nvSpPr>
        <p:spPr>
          <a:xfrm>
            <a:off x="5758556" y="391498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8" name="object 28"/>
          <p:cNvSpPr/>
          <p:nvPr/>
        </p:nvSpPr>
        <p:spPr>
          <a:xfrm>
            <a:off x="5758556" y="378804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9" name="object 29"/>
          <p:cNvSpPr/>
          <p:nvPr/>
        </p:nvSpPr>
        <p:spPr>
          <a:xfrm>
            <a:off x="5758556" y="366110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0" name="object 30"/>
          <p:cNvSpPr/>
          <p:nvPr/>
        </p:nvSpPr>
        <p:spPr>
          <a:xfrm>
            <a:off x="5758556" y="353416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1" name="object 31"/>
          <p:cNvSpPr/>
          <p:nvPr/>
        </p:nvSpPr>
        <p:spPr>
          <a:xfrm>
            <a:off x="5758556" y="340721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2" name="object 32"/>
          <p:cNvSpPr/>
          <p:nvPr/>
        </p:nvSpPr>
        <p:spPr>
          <a:xfrm>
            <a:off x="5758556" y="328027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3" name="object 33"/>
          <p:cNvSpPr/>
          <p:nvPr/>
        </p:nvSpPr>
        <p:spPr>
          <a:xfrm>
            <a:off x="5758556" y="315333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4" name="object 34"/>
          <p:cNvSpPr/>
          <p:nvPr/>
        </p:nvSpPr>
        <p:spPr>
          <a:xfrm>
            <a:off x="5758556" y="302639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5" name="object 35"/>
          <p:cNvSpPr/>
          <p:nvPr/>
        </p:nvSpPr>
        <p:spPr>
          <a:xfrm>
            <a:off x="5758556" y="289945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6" name="object 36"/>
          <p:cNvSpPr/>
          <p:nvPr/>
        </p:nvSpPr>
        <p:spPr>
          <a:xfrm>
            <a:off x="5758556" y="2772507"/>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7" name="object 37"/>
          <p:cNvSpPr/>
          <p:nvPr/>
        </p:nvSpPr>
        <p:spPr>
          <a:xfrm>
            <a:off x="5758556" y="2645565"/>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8" name="object 38"/>
          <p:cNvSpPr/>
          <p:nvPr/>
        </p:nvSpPr>
        <p:spPr>
          <a:xfrm>
            <a:off x="5758556" y="2518623"/>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9" name="object 39"/>
          <p:cNvSpPr/>
          <p:nvPr/>
        </p:nvSpPr>
        <p:spPr>
          <a:xfrm>
            <a:off x="5758556" y="2391681"/>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0" name="object 40"/>
          <p:cNvSpPr/>
          <p:nvPr/>
        </p:nvSpPr>
        <p:spPr>
          <a:xfrm>
            <a:off x="5758556" y="2264739"/>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1" name="object 41"/>
          <p:cNvSpPr/>
          <p:nvPr/>
        </p:nvSpPr>
        <p:spPr>
          <a:xfrm>
            <a:off x="5758556" y="213779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2" name="object 42"/>
          <p:cNvSpPr/>
          <p:nvPr/>
        </p:nvSpPr>
        <p:spPr>
          <a:xfrm>
            <a:off x="5758556" y="201085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3" name="object 43"/>
          <p:cNvSpPr/>
          <p:nvPr/>
        </p:nvSpPr>
        <p:spPr>
          <a:xfrm>
            <a:off x="5758556" y="188391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4" name="object 44"/>
          <p:cNvSpPr/>
          <p:nvPr/>
        </p:nvSpPr>
        <p:spPr>
          <a:xfrm>
            <a:off x="5758556" y="175697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5" name="object 45"/>
          <p:cNvSpPr/>
          <p:nvPr/>
        </p:nvSpPr>
        <p:spPr>
          <a:xfrm>
            <a:off x="5758556" y="163002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6" name="object 46"/>
          <p:cNvSpPr/>
          <p:nvPr/>
        </p:nvSpPr>
        <p:spPr>
          <a:xfrm>
            <a:off x="5758556" y="150308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7" name="object 47"/>
          <p:cNvSpPr/>
          <p:nvPr/>
        </p:nvSpPr>
        <p:spPr>
          <a:xfrm>
            <a:off x="5758556" y="137614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8" name="object 48"/>
          <p:cNvSpPr/>
          <p:nvPr/>
        </p:nvSpPr>
        <p:spPr>
          <a:xfrm>
            <a:off x="5758556" y="124920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9" name="object 49"/>
          <p:cNvSpPr/>
          <p:nvPr/>
        </p:nvSpPr>
        <p:spPr>
          <a:xfrm>
            <a:off x="5758556" y="112226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50" name="object 50"/>
          <p:cNvSpPr/>
          <p:nvPr/>
        </p:nvSpPr>
        <p:spPr>
          <a:xfrm>
            <a:off x="5758556" y="99531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51" name="object 51"/>
          <p:cNvSpPr/>
          <p:nvPr/>
        </p:nvSpPr>
        <p:spPr>
          <a:xfrm>
            <a:off x="5758556" y="86837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52" name="object 52"/>
          <p:cNvSpPr/>
          <p:nvPr/>
        </p:nvSpPr>
        <p:spPr>
          <a:xfrm>
            <a:off x="5758556" y="741433"/>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53" name="object 53"/>
          <p:cNvSpPr/>
          <p:nvPr/>
        </p:nvSpPr>
        <p:spPr>
          <a:xfrm>
            <a:off x="5758556" y="614491"/>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54" name="object 54"/>
          <p:cNvSpPr/>
          <p:nvPr/>
        </p:nvSpPr>
        <p:spPr>
          <a:xfrm>
            <a:off x="5758556" y="487549"/>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55" name="object 55"/>
          <p:cNvSpPr/>
          <p:nvPr/>
        </p:nvSpPr>
        <p:spPr>
          <a:xfrm>
            <a:off x="5758556" y="360607"/>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56" name="object 56"/>
          <p:cNvSpPr/>
          <p:nvPr/>
        </p:nvSpPr>
        <p:spPr>
          <a:xfrm>
            <a:off x="5758556" y="233665"/>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grpSp>
        <p:nvGrpSpPr>
          <p:cNvPr id="57" name="object 57"/>
          <p:cNvGrpSpPr/>
          <p:nvPr/>
        </p:nvGrpSpPr>
        <p:grpSpPr>
          <a:xfrm>
            <a:off x="0" y="1"/>
            <a:ext cx="12192000" cy="201930"/>
            <a:chOff x="0" y="1"/>
            <a:chExt cx="18288000" cy="302895"/>
          </a:xfrm>
        </p:grpSpPr>
        <p:sp>
          <p:nvSpPr>
            <p:cNvPr id="58" name="object 58"/>
            <p:cNvSpPr/>
            <p:nvPr/>
          </p:nvSpPr>
          <p:spPr>
            <a:xfrm>
              <a:off x="8637833" y="209551"/>
              <a:ext cx="47625" cy="93345"/>
            </a:xfrm>
            <a:custGeom>
              <a:avLst/>
              <a:gdLst/>
              <a:ahLst/>
              <a:cxnLst/>
              <a:rect l="l" t="t" r="r" b="b"/>
              <a:pathLst>
                <a:path w="47625" h="93345">
                  <a:moveTo>
                    <a:pt x="0" y="93342"/>
                  </a:moveTo>
                  <a:lnTo>
                    <a:pt x="47624" y="93342"/>
                  </a:lnTo>
                  <a:lnTo>
                    <a:pt x="47624" y="0"/>
                  </a:lnTo>
                  <a:lnTo>
                    <a:pt x="0" y="0"/>
                  </a:lnTo>
                  <a:lnTo>
                    <a:pt x="0" y="93342"/>
                  </a:lnTo>
                  <a:close/>
                </a:path>
              </a:pathLst>
            </a:custGeom>
            <a:solidFill>
              <a:srgbClr val="568ED8"/>
            </a:solidFill>
          </p:spPr>
          <p:txBody>
            <a:bodyPr wrap="square" lIns="0" tIns="0" rIns="0" bIns="0" rtlCol="0"/>
            <a:lstStyle/>
            <a:p>
              <a:endParaRPr/>
            </a:p>
          </p:txBody>
        </p:sp>
        <p:sp>
          <p:nvSpPr>
            <p:cNvPr id="59" name="object 59"/>
            <p:cNvSpPr/>
            <p:nvPr/>
          </p:nvSpPr>
          <p:spPr>
            <a:xfrm>
              <a:off x="0" y="1"/>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grpSp>
        <p:nvGrpSpPr>
          <p:cNvPr id="60" name="object 60"/>
          <p:cNvGrpSpPr/>
          <p:nvPr/>
        </p:nvGrpSpPr>
        <p:grpSpPr>
          <a:xfrm>
            <a:off x="0" y="5436338"/>
            <a:ext cx="12192000" cy="1421977"/>
            <a:chOff x="0" y="8154507"/>
            <a:chExt cx="18288000" cy="2132965"/>
          </a:xfrm>
        </p:grpSpPr>
        <p:sp>
          <p:nvSpPr>
            <p:cNvPr id="61" name="object 61"/>
            <p:cNvSpPr/>
            <p:nvPr/>
          </p:nvSpPr>
          <p:spPr>
            <a:xfrm>
              <a:off x="8637829" y="8157438"/>
              <a:ext cx="47625" cy="333375"/>
            </a:xfrm>
            <a:custGeom>
              <a:avLst/>
              <a:gdLst/>
              <a:ahLst/>
              <a:cxnLst/>
              <a:rect l="l" t="t" r="r" b="b"/>
              <a:pathLst>
                <a:path w="47625" h="333375">
                  <a:moveTo>
                    <a:pt x="47625" y="190423"/>
                  </a:moveTo>
                  <a:lnTo>
                    <a:pt x="0" y="190423"/>
                  </a:lnTo>
                  <a:lnTo>
                    <a:pt x="0" y="333222"/>
                  </a:lnTo>
                  <a:lnTo>
                    <a:pt x="47625" y="333222"/>
                  </a:lnTo>
                  <a:lnTo>
                    <a:pt x="47625" y="190423"/>
                  </a:lnTo>
                  <a:close/>
                </a:path>
                <a:path w="47625" h="333375">
                  <a:moveTo>
                    <a:pt x="47625" y="0"/>
                  </a:moveTo>
                  <a:lnTo>
                    <a:pt x="0" y="0"/>
                  </a:lnTo>
                  <a:lnTo>
                    <a:pt x="0" y="142811"/>
                  </a:lnTo>
                  <a:lnTo>
                    <a:pt x="47625" y="142811"/>
                  </a:lnTo>
                  <a:lnTo>
                    <a:pt x="47625" y="0"/>
                  </a:lnTo>
                  <a:close/>
                </a:path>
              </a:pathLst>
            </a:custGeom>
            <a:solidFill>
              <a:srgbClr val="568ED8"/>
            </a:solidFill>
          </p:spPr>
          <p:txBody>
            <a:bodyPr wrap="square" lIns="0" tIns="0" rIns="0" bIns="0" rtlCol="0"/>
            <a:lstStyle/>
            <a:p>
              <a:endParaRPr/>
            </a:p>
          </p:txBody>
        </p:sp>
        <p:sp>
          <p:nvSpPr>
            <p:cNvPr id="62" name="object 62"/>
            <p:cNvSpPr/>
            <p:nvPr/>
          </p:nvSpPr>
          <p:spPr>
            <a:xfrm>
              <a:off x="0" y="10077451"/>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pic>
          <p:nvPicPr>
            <p:cNvPr id="63" name="object 63"/>
            <p:cNvPicPr/>
            <p:nvPr/>
          </p:nvPicPr>
          <p:blipFill>
            <a:blip r:embed="rId5" cstate="print"/>
            <a:stretch>
              <a:fillRect/>
            </a:stretch>
          </p:blipFill>
          <p:spPr>
            <a:xfrm>
              <a:off x="7594134" y="8154507"/>
              <a:ext cx="2758896" cy="2132492"/>
            </a:xfrm>
            <a:prstGeom prst="rect">
              <a:avLst/>
            </a:prstGeom>
          </p:spPr>
        </p:pic>
      </p:grpSp>
      <p:sp>
        <p:nvSpPr>
          <p:cNvPr id="64" name="object 64"/>
          <p:cNvSpPr txBox="1">
            <a:spLocks noGrp="1"/>
          </p:cNvSpPr>
          <p:nvPr>
            <p:ph type="title"/>
          </p:nvPr>
        </p:nvSpPr>
        <p:spPr>
          <a:xfrm>
            <a:off x="464256" y="444514"/>
            <a:ext cx="2589671" cy="1239849"/>
          </a:xfrm>
          <a:prstGeom prst="rect">
            <a:avLst/>
          </a:prstGeom>
        </p:spPr>
        <p:txBody>
          <a:bodyPr vert="horz" wrap="square" lIns="0" tIns="8467" rIns="0" bIns="0" rtlCol="0">
            <a:spAutoFit/>
          </a:bodyPr>
          <a:lstStyle/>
          <a:p>
            <a:pPr marL="8467">
              <a:spcBef>
                <a:spcPts val="67"/>
              </a:spcBef>
              <a:tabLst>
                <a:tab pos="3875810" algn="l"/>
              </a:tabLst>
            </a:pPr>
            <a:r>
              <a:t>Source</a:t>
            </a:r>
            <a:r>
              <a:rPr spc="63"/>
              <a:t> </a:t>
            </a:r>
            <a:r>
              <a:rPr spc="127"/>
              <a:t>of</a:t>
            </a:r>
            <a:r>
              <a:rPr spc="67"/>
              <a:t> </a:t>
            </a:r>
            <a:r>
              <a:rPr spc="-7"/>
              <a:t>Income</a:t>
            </a:r>
            <a:r>
              <a:t>	</a:t>
            </a:r>
          </a:p>
        </p:txBody>
      </p:sp>
      <p:sp>
        <p:nvSpPr>
          <p:cNvPr id="65" name="object 65"/>
          <p:cNvSpPr txBox="1"/>
          <p:nvPr/>
        </p:nvSpPr>
        <p:spPr>
          <a:xfrm>
            <a:off x="6481668" y="666772"/>
            <a:ext cx="4913206" cy="418983"/>
          </a:xfrm>
          <a:prstGeom prst="rect">
            <a:avLst/>
          </a:prstGeom>
        </p:spPr>
        <p:txBody>
          <a:bodyPr vert="horz" wrap="square" lIns="0" tIns="8467" rIns="0" bIns="0" rtlCol="0">
            <a:spAutoFit/>
          </a:bodyPr>
          <a:lstStyle/>
          <a:p>
            <a:pPr marL="8467">
              <a:spcBef>
                <a:spcPts val="67"/>
              </a:spcBef>
              <a:tabLst>
                <a:tab pos="4904139" algn="l"/>
              </a:tabLst>
            </a:pPr>
            <a:r>
              <a:rPr sz="2667" b="1" u="heavy">
                <a:solidFill>
                  <a:srgbClr val="004AAC"/>
                </a:solidFill>
                <a:uFill>
                  <a:solidFill>
                    <a:srgbClr val="FFBD58"/>
                  </a:solidFill>
                </a:uFill>
                <a:latin typeface="Century Gothic"/>
                <a:cs typeface="Century Gothic"/>
              </a:rPr>
              <a:t>Fuente</a:t>
            </a:r>
            <a:r>
              <a:rPr sz="2667" b="1" u="heavy" spc="47">
                <a:solidFill>
                  <a:srgbClr val="004AAC"/>
                </a:solidFill>
                <a:uFill>
                  <a:solidFill>
                    <a:srgbClr val="FFBD58"/>
                  </a:solidFill>
                </a:uFill>
                <a:latin typeface="Century Gothic"/>
                <a:cs typeface="Century Gothic"/>
              </a:rPr>
              <a:t> </a:t>
            </a:r>
            <a:r>
              <a:rPr sz="2667" b="1" u="heavy" spc="-83">
                <a:solidFill>
                  <a:srgbClr val="004AAC"/>
                </a:solidFill>
                <a:uFill>
                  <a:solidFill>
                    <a:srgbClr val="FFBD58"/>
                  </a:solidFill>
                </a:uFill>
                <a:latin typeface="Century Gothic"/>
                <a:cs typeface="Century Gothic"/>
              </a:rPr>
              <a:t>de</a:t>
            </a:r>
            <a:r>
              <a:rPr sz="2667" b="1" u="heavy" spc="50">
                <a:solidFill>
                  <a:srgbClr val="004AAC"/>
                </a:solidFill>
                <a:uFill>
                  <a:solidFill>
                    <a:srgbClr val="FFBD58"/>
                  </a:solidFill>
                </a:uFill>
                <a:latin typeface="Century Gothic"/>
                <a:cs typeface="Century Gothic"/>
              </a:rPr>
              <a:t> </a:t>
            </a:r>
            <a:r>
              <a:rPr sz="2667" b="1" u="heavy" spc="27">
                <a:solidFill>
                  <a:srgbClr val="004AAC"/>
                </a:solidFill>
                <a:uFill>
                  <a:solidFill>
                    <a:srgbClr val="FFBD58"/>
                  </a:solidFill>
                </a:uFill>
                <a:latin typeface="Century Gothic"/>
                <a:cs typeface="Century Gothic"/>
              </a:rPr>
              <a:t>Ingreso</a:t>
            </a:r>
            <a:r>
              <a:rPr sz="2667" b="1" u="heavy">
                <a:solidFill>
                  <a:srgbClr val="004AAC"/>
                </a:solidFill>
                <a:uFill>
                  <a:solidFill>
                    <a:srgbClr val="FFBD58"/>
                  </a:solidFill>
                </a:uFill>
                <a:latin typeface="Century Gothic"/>
                <a:cs typeface="Century Gothic"/>
              </a:rPr>
              <a:t>	</a:t>
            </a:r>
            <a:endParaRPr sz="2667">
              <a:latin typeface="Century Gothic"/>
              <a:cs typeface="Century Gothic"/>
            </a:endParaRPr>
          </a:p>
        </p:txBody>
      </p:sp>
      <p:sp>
        <p:nvSpPr>
          <p:cNvPr id="66" name="object 66"/>
          <p:cNvSpPr txBox="1"/>
          <p:nvPr/>
        </p:nvSpPr>
        <p:spPr>
          <a:xfrm rot="21060000">
            <a:off x="5605381" y="6167457"/>
            <a:ext cx="555791" cy="205184"/>
          </a:xfrm>
          <a:prstGeom prst="rect">
            <a:avLst/>
          </a:prstGeom>
        </p:spPr>
        <p:txBody>
          <a:bodyPr vert="horz" wrap="square" lIns="0" tIns="0" rIns="0" bIns="0" rtlCol="0">
            <a:spAutoFit/>
          </a:bodyPr>
          <a:lstStyle/>
          <a:p>
            <a:pPr>
              <a:lnSpc>
                <a:spcPts val="1600"/>
              </a:lnSpc>
            </a:pPr>
            <a:r>
              <a:rPr sz="1600" b="1" spc="27">
                <a:solidFill>
                  <a:srgbClr val="FF4B4B"/>
                </a:solidFill>
                <a:latin typeface="Trebuchet MS"/>
                <a:cs typeface="Trebuchet MS"/>
              </a:rPr>
              <a:t>VA</a:t>
            </a:r>
            <a:r>
              <a:rPr sz="2400" b="1" spc="40" baseline="1157">
                <a:solidFill>
                  <a:srgbClr val="FF4B4B"/>
                </a:solidFill>
                <a:latin typeface="Trebuchet MS"/>
                <a:cs typeface="Trebuchet MS"/>
              </a:rPr>
              <a:t>LE</a:t>
            </a:r>
            <a:endParaRPr sz="2400" baseline="1157">
              <a:latin typeface="Trebuchet MS"/>
              <a:cs typeface="Trebuchet MS"/>
            </a:endParaRPr>
          </a:p>
        </p:txBody>
      </p:sp>
      <p:pic>
        <p:nvPicPr>
          <p:cNvPr id="67" name="Picture 67" descr="Timeline&#10;&#10;Description automatically generated">
            <a:extLst>
              <a:ext uri="{FF2B5EF4-FFF2-40B4-BE49-F238E27FC236}">
                <a16:creationId xmlns:a16="http://schemas.microsoft.com/office/drawing/2014/main" id="{47B79D67-CFF7-E710-B17A-B1D8A5BC11AB}"/>
              </a:ext>
            </a:extLst>
          </p:cNvPr>
          <p:cNvPicPr>
            <a:picLocks noChangeAspect="1"/>
          </p:cNvPicPr>
          <p:nvPr/>
        </p:nvPicPr>
        <p:blipFill>
          <a:blip r:embed="rId6"/>
          <a:stretch>
            <a:fillRect/>
          </a:stretch>
        </p:blipFill>
        <p:spPr>
          <a:xfrm>
            <a:off x="4233" y="2578"/>
            <a:ext cx="12183533" cy="6852842"/>
          </a:xfrm>
          <a:prstGeom prst="rect">
            <a:avLst/>
          </a:prstGeom>
        </p:spPr>
      </p:pic>
    </p:spTree>
    <p:extLst>
      <p:ext uri="{BB962C8B-B14F-4D97-AF65-F5344CB8AC3E}">
        <p14:creationId xmlns:p14="http://schemas.microsoft.com/office/powerpoint/2010/main" val="3346310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568ED8"/>
          </a:solidFill>
        </p:spPr>
        <p:txBody>
          <a:bodyPr wrap="square" lIns="0" tIns="0" rIns="0" bIns="0" rtlCol="0"/>
          <a:lstStyle/>
          <a:p>
            <a:endParaRPr/>
          </a:p>
        </p:txBody>
      </p:sp>
      <p:sp>
        <p:nvSpPr>
          <p:cNvPr id="3" name="object 3"/>
          <p:cNvSpPr/>
          <p:nvPr/>
        </p:nvSpPr>
        <p:spPr>
          <a:xfrm>
            <a:off x="5758556" y="5565233"/>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 name="object 4"/>
          <p:cNvSpPr/>
          <p:nvPr/>
        </p:nvSpPr>
        <p:spPr>
          <a:xfrm>
            <a:off x="5758556" y="5438291"/>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5" name="object 5"/>
          <p:cNvSpPr/>
          <p:nvPr/>
        </p:nvSpPr>
        <p:spPr>
          <a:xfrm>
            <a:off x="5758556" y="5311349"/>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6" name="object 6"/>
          <p:cNvSpPr/>
          <p:nvPr/>
        </p:nvSpPr>
        <p:spPr>
          <a:xfrm>
            <a:off x="5758556" y="518440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7" name="object 7"/>
          <p:cNvSpPr/>
          <p:nvPr/>
        </p:nvSpPr>
        <p:spPr>
          <a:xfrm>
            <a:off x="5758556" y="505746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8" name="object 8"/>
          <p:cNvSpPr/>
          <p:nvPr/>
        </p:nvSpPr>
        <p:spPr>
          <a:xfrm>
            <a:off x="5758556" y="493052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9" name="object 9"/>
          <p:cNvSpPr/>
          <p:nvPr/>
        </p:nvSpPr>
        <p:spPr>
          <a:xfrm>
            <a:off x="5758556" y="480358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0" name="object 10"/>
          <p:cNvSpPr/>
          <p:nvPr/>
        </p:nvSpPr>
        <p:spPr>
          <a:xfrm>
            <a:off x="5758556" y="467663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1" name="object 11"/>
          <p:cNvSpPr/>
          <p:nvPr/>
        </p:nvSpPr>
        <p:spPr>
          <a:xfrm>
            <a:off x="5758556" y="454969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2" name="object 12"/>
          <p:cNvSpPr/>
          <p:nvPr/>
        </p:nvSpPr>
        <p:spPr>
          <a:xfrm>
            <a:off x="5758556" y="442275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3" name="object 13"/>
          <p:cNvSpPr/>
          <p:nvPr/>
        </p:nvSpPr>
        <p:spPr>
          <a:xfrm>
            <a:off x="5758556" y="429581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4" name="object 14"/>
          <p:cNvSpPr/>
          <p:nvPr/>
        </p:nvSpPr>
        <p:spPr>
          <a:xfrm>
            <a:off x="5758556" y="416887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5" name="object 15"/>
          <p:cNvSpPr/>
          <p:nvPr/>
        </p:nvSpPr>
        <p:spPr>
          <a:xfrm>
            <a:off x="5758556" y="404192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6" name="object 16"/>
          <p:cNvSpPr/>
          <p:nvPr/>
        </p:nvSpPr>
        <p:spPr>
          <a:xfrm>
            <a:off x="5758556" y="3914985"/>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7" name="object 17"/>
          <p:cNvSpPr/>
          <p:nvPr/>
        </p:nvSpPr>
        <p:spPr>
          <a:xfrm>
            <a:off x="5758556" y="3788043"/>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8" name="object 18"/>
          <p:cNvSpPr/>
          <p:nvPr/>
        </p:nvSpPr>
        <p:spPr>
          <a:xfrm>
            <a:off x="5758556" y="3661101"/>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9" name="object 19"/>
          <p:cNvSpPr/>
          <p:nvPr/>
        </p:nvSpPr>
        <p:spPr>
          <a:xfrm>
            <a:off x="5758556" y="3534159"/>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0" name="object 20"/>
          <p:cNvSpPr/>
          <p:nvPr/>
        </p:nvSpPr>
        <p:spPr>
          <a:xfrm>
            <a:off x="5758556" y="3407217"/>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1" name="object 21"/>
          <p:cNvSpPr/>
          <p:nvPr/>
        </p:nvSpPr>
        <p:spPr>
          <a:xfrm>
            <a:off x="5758556" y="3280275"/>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2" name="object 22"/>
          <p:cNvSpPr/>
          <p:nvPr/>
        </p:nvSpPr>
        <p:spPr>
          <a:xfrm>
            <a:off x="5758556" y="315333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3" name="object 23"/>
          <p:cNvSpPr/>
          <p:nvPr/>
        </p:nvSpPr>
        <p:spPr>
          <a:xfrm>
            <a:off x="5758556" y="302639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4" name="object 24"/>
          <p:cNvSpPr/>
          <p:nvPr/>
        </p:nvSpPr>
        <p:spPr>
          <a:xfrm>
            <a:off x="5758556" y="289944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5" name="object 25"/>
          <p:cNvSpPr/>
          <p:nvPr/>
        </p:nvSpPr>
        <p:spPr>
          <a:xfrm>
            <a:off x="5758556" y="277250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6" name="object 26"/>
          <p:cNvSpPr/>
          <p:nvPr/>
        </p:nvSpPr>
        <p:spPr>
          <a:xfrm>
            <a:off x="5758556" y="264556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7" name="object 27"/>
          <p:cNvSpPr/>
          <p:nvPr/>
        </p:nvSpPr>
        <p:spPr>
          <a:xfrm>
            <a:off x="5758556" y="251862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8" name="object 28"/>
          <p:cNvSpPr/>
          <p:nvPr/>
        </p:nvSpPr>
        <p:spPr>
          <a:xfrm>
            <a:off x="5758556" y="239168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9" name="object 29"/>
          <p:cNvSpPr/>
          <p:nvPr/>
        </p:nvSpPr>
        <p:spPr>
          <a:xfrm>
            <a:off x="5758556" y="226473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0" name="object 30"/>
          <p:cNvSpPr/>
          <p:nvPr/>
        </p:nvSpPr>
        <p:spPr>
          <a:xfrm>
            <a:off x="5758556" y="213779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1" name="object 31"/>
          <p:cNvSpPr/>
          <p:nvPr/>
        </p:nvSpPr>
        <p:spPr>
          <a:xfrm>
            <a:off x="5758556" y="201085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2" name="object 32"/>
          <p:cNvSpPr/>
          <p:nvPr/>
        </p:nvSpPr>
        <p:spPr>
          <a:xfrm>
            <a:off x="5758556" y="188391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3" name="object 33"/>
          <p:cNvSpPr/>
          <p:nvPr/>
        </p:nvSpPr>
        <p:spPr>
          <a:xfrm>
            <a:off x="5758556" y="1756969"/>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4" name="object 34"/>
          <p:cNvSpPr/>
          <p:nvPr/>
        </p:nvSpPr>
        <p:spPr>
          <a:xfrm>
            <a:off x="5758556" y="1630027"/>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5" name="object 35"/>
          <p:cNvSpPr/>
          <p:nvPr/>
        </p:nvSpPr>
        <p:spPr>
          <a:xfrm>
            <a:off x="5758556" y="1503085"/>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6" name="object 36"/>
          <p:cNvSpPr/>
          <p:nvPr/>
        </p:nvSpPr>
        <p:spPr>
          <a:xfrm>
            <a:off x="5758556" y="1376143"/>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7" name="object 37"/>
          <p:cNvSpPr/>
          <p:nvPr/>
        </p:nvSpPr>
        <p:spPr>
          <a:xfrm>
            <a:off x="5758556" y="1249201"/>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8" name="object 38"/>
          <p:cNvSpPr/>
          <p:nvPr/>
        </p:nvSpPr>
        <p:spPr>
          <a:xfrm>
            <a:off x="5758556" y="112225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9" name="object 39"/>
          <p:cNvSpPr/>
          <p:nvPr/>
        </p:nvSpPr>
        <p:spPr>
          <a:xfrm>
            <a:off x="5758556" y="99531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0" name="object 40"/>
          <p:cNvSpPr/>
          <p:nvPr/>
        </p:nvSpPr>
        <p:spPr>
          <a:xfrm>
            <a:off x="5758556" y="86837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1" name="object 41"/>
          <p:cNvSpPr/>
          <p:nvPr/>
        </p:nvSpPr>
        <p:spPr>
          <a:xfrm>
            <a:off x="5758556" y="74143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2" name="object 42"/>
          <p:cNvSpPr/>
          <p:nvPr/>
        </p:nvSpPr>
        <p:spPr>
          <a:xfrm>
            <a:off x="5758556" y="61449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3" name="object 43"/>
          <p:cNvSpPr/>
          <p:nvPr/>
        </p:nvSpPr>
        <p:spPr>
          <a:xfrm>
            <a:off x="5758556" y="48754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4" name="object 44"/>
          <p:cNvSpPr/>
          <p:nvPr/>
        </p:nvSpPr>
        <p:spPr>
          <a:xfrm>
            <a:off x="5758556" y="36060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5" name="object 45"/>
          <p:cNvSpPr/>
          <p:nvPr/>
        </p:nvSpPr>
        <p:spPr>
          <a:xfrm>
            <a:off x="5758556" y="23366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6" name="object 46"/>
          <p:cNvSpPr/>
          <p:nvPr/>
        </p:nvSpPr>
        <p:spPr>
          <a:xfrm>
            <a:off x="5758556" y="139700"/>
            <a:ext cx="31750" cy="62230"/>
          </a:xfrm>
          <a:custGeom>
            <a:avLst/>
            <a:gdLst/>
            <a:ahLst/>
            <a:cxnLst/>
            <a:rect l="l" t="t" r="r" b="b"/>
            <a:pathLst>
              <a:path w="47625" h="93345">
                <a:moveTo>
                  <a:pt x="0" y="93342"/>
                </a:moveTo>
                <a:lnTo>
                  <a:pt x="47624" y="93342"/>
                </a:lnTo>
                <a:lnTo>
                  <a:pt x="47624" y="0"/>
                </a:lnTo>
                <a:lnTo>
                  <a:pt x="0" y="0"/>
                </a:lnTo>
                <a:lnTo>
                  <a:pt x="0" y="93342"/>
                </a:lnTo>
                <a:close/>
              </a:path>
            </a:pathLst>
          </a:custGeom>
          <a:solidFill>
            <a:srgbClr val="568ED8"/>
          </a:solidFill>
        </p:spPr>
        <p:txBody>
          <a:bodyPr wrap="square" lIns="0" tIns="0" rIns="0" bIns="0" rtlCol="0"/>
          <a:lstStyle/>
          <a:p>
            <a:endParaRPr/>
          </a:p>
        </p:txBody>
      </p:sp>
      <p:sp>
        <p:nvSpPr>
          <p:cNvPr id="47" name="object 47"/>
          <p:cNvSpPr/>
          <p:nvPr/>
        </p:nvSpPr>
        <p:spPr>
          <a:xfrm>
            <a:off x="0" y="6718300"/>
            <a:ext cx="12192000" cy="13970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sp>
        <p:nvSpPr>
          <p:cNvPr id="48" name="object 48"/>
          <p:cNvSpPr/>
          <p:nvPr/>
        </p:nvSpPr>
        <p:spPr>
          <a:xfrm>
            <a:off x="0" y="0"/>
            <a:ext cx="12192000" cy="13970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sp>
        <p:nvSpPr>
          <p:cNvPr id="49" name="object 49"/>
          <p:cNvSpPr txBox="1">
            <a:spLocks noGrp="1"/>
          </p:cNvSpPr>
          <p:nvPr>
            <p:ph type="title"/>
          </p:nvPr>
        </p:nvSpPr>
        <p:spPr>
          <a:xfrm>
            <a:off x="464256" y="444514"/>
            <a:ext cx="2589671" cy="1239849"/>
          </a:xfrm>
          <a:prstGeom prst="rect">
            <a:avLst/>
          </a:prstGeom>
        </p:spPr>
        <p:txBody>
          <a:bodyPr vert="horz" wrap="square" lIns="0" tIns="8467" rIns="0" bIns="0" rtlCol="0">
            <a:spAutoFit/>
          </a:bodyPr>
          <a:lstStyle/>
          <a:p>
            <a:pPr marL="8467">
              <a:spcBef>
                <a:spcPts val="67"/>
              </a:spcBef>
              <a:tabLst>
                <a:tab pos="3875810" algn="l"/>
              </a:tabLst>
            </a:pPr>
            <a:r>
              <a:rPr>
                <a:solidFill>
                  <a:srgbClr val="FFFFFF"/>
                </a:solidFill>
              </a:rPr>
              <a:t>Source</a:t>
            </a:r>
            <a:r>
              <a:rPr spc="63">
                <a:solidFill>
                  <a:srgbClr val="FFFFFF"/>
                </a:solidFill>
              </a:rPr>
              <a:t> </a:t>
            </a:r>
            <a:r>
              <a:rPr spc="127">
                <a:solidFill>
                  <a:srgbClr val="FFFFFF"/>
                </a:solidFill>
              </a:rPr>
              <a:t>of</a:t>
            </a:r>
            <a:r>
              <a:rPr spc="67">
                <a:solidFill>
                  <a:srgbClr val="FFFFFF"/>
                </a:solidFill>
              </a:rPr>
              <a:t> </a:t>
            </a:r>
            <a:r>
              <a:rPr spc="-7">
                <a:solidFill>
                  <a:srgbClr val="FFFFFF"/>
                </a:solidFill>
              </a:rPr>
              <a:t>Income</a:t>
            </a:r>
            <a:r>
              <a:rPr>
                <a:solidFill>
                  <a:srgbClr val="FFFFFF"/>
                </a:solidFill>
              </a:rPr>
              <a:t>	</a:t>
            </a:r>
          </a:p>
        </p:txBody>
      </p:sp>
      <p:sp>
        <p:nvSpPr>
          <p:cNvPr id="50" name="object 50"/>
          <p:cNvSpPr txBox="1"/>
          <p:nvPr/>
        </p:nvSpPr>
        <p:spPr>
          <a:xfrm>
            <a:off x="6481668" y="666771"/>
            <a:ext cx="4913206" cy="418983"/>
          </a:xfrm>
          <a:prstGeom prst="rect">
            <a:avLst/>
          </a:prstGeom>
        </p:spPr>
        <p:txBody>
          <a:bodyPr vert="horz" wrap="square" lIns="0" tIns="8467" rIns="0" bIns="0" rtlCol="0">
            <a:spAutoFit/>
          </a:bodyPr>
          <a:lstStyle/>
          <a:p>
            <a:pPr marL="8467">
              <a:spcBef>
                <a:spcPts val="67"/>
              </a:spcBef>
              <a:tabLst>
                <a:tab pos="4904139" algn="l"/>
              </a:tabLst>
            </a:pPr>
            <a:r>
              <a:rPr sz="2667" b="1" u="heavy">
                <a:solidFill>
                  <a:srgbClr val="FFFFFF"/>
                </a:solidFill>
                <a:uFill>
                  <a:solidFill>
                    <a:srgbClr val="FFBD58"/>
                  </a:solidFill>
                </a:uFill>
                <a:latin typeface="Century Gothic"/>
                <a:cs typeface="Century Gothic"/>
              </a:rPr>
              <a:t>Fuente</a:t>
            </a:r>
            <a:r>
              <a:rPr sz="2667" b="1" u="heavy" spc="47">
                <a:solidFill>
                  <a:srgbClr val="FFFFFF"/>
                </a:solidFill>
                <a:uFill>
                  <a:solidFill>
                    <a:srgbClr val="FFBD58"/>
                  </a:solidFill>
                </a:uFill>
                <a:latin typeface="Century Gothic"/>
                <a:cs typeface="Century Gothic"/>
              </a:rPr>
              <a:t> </a:t>
            </a:r>
            <a:r>
              <a:rPr sz="2667" b="1" u="heavy" spc="-83">
                <a:solidFill>
                  <a:srgbClr val="FFFFFF"/>
                </a:solidFill>
                <a:uFill>
                  <a:solidFill>
                    <a:srgbClr val="FFBD58"/>
                  </a:solidFill>
                </a:uFill>
                <a:latin typeface="Century Gothic"/>
                <a:cs typeface="Century Gothic"/>
              </a:rPr>
              <a:t>de</a:t>
            </a:r>
            <a:r>
              <a:rPr sz="2667" b="1" u="heavy" spc="50">
                <a:solidFill>
                  <a:srgbClr val="FFFFFF"/>
                </a:solidFill>
                <a:uFill>
                  <a:solidFill>
                    <a:srgbClr val="FFBD58"/>
                  </a:solidFill>
                </a:uFill>
                <a:latin typeface="Century Gothic"/>
                <a:cs typeface="Century Gothic"/>
              </a:rPr>
              <a:t> </a:t>
            </a:r>
            <a:r>
              <a:rPr sz="2667" b="1" u="heavy" spc="27">
                <a:solidFill>
                  <a:srgbClr val="FFFFFF"/>
                </a:solidFill>
                <a:uFill>
                  <a:solidFill>
                    <a:srgbClr val="FFBD58"/>
                  </a:solidFill>
                </a:uFill>
                <a:latin typeface="Century Gothic"/>
                <a:cs typeface="Century Gothic"/>
              </a:rPr>
              <a:t>Ingreso</a:t>
            </a:r>
            <a:r>
              <a:rPr sz="2667" b="1" u="heavy">
                <a:solidFill>
                  <a:srgbClr val="FFFFFF"/>
                </a:solidFill>
                <a:uFill>
                  <a:solidFill>
                    <a:srgbClr val="FFBD58"/>
                  </a:solidFill>
                </a:uFill>
                <a:latin typeface="Century Gothic"/>
                <a:cs typeface="Century Gothic"/>
              </a:rPr>
              <a:t>	</a:t>
            </a:r>
            <a:endParaRPr sz="2667">
              <a:latin typeface="Century Gothic"/>
              <a:cs typeface="Century Gothic"/>
            </a:endParaRPr>
          </a:p>
        </p:txBody>
      </p:sp>
      <p:grpSp>
        <p:nvGrpSpPr>
          <p:cNvPr id="51" name="object 51"/>
          <p:cNvGrpSpPr/>
          <p:nvPr/>
        </p:nvGrpSpPr>
        <p:grpSpPr>
          <a:xfrm>
            <a:off x="597839" y="1424273"/>
            <a:ext cx="4591050" cy="4324350"/>
            <a:chOff x="896758" y="2136409"/>
            <a:chExt cx="6886575" cy="6486525"/>
          </a:xfrm>
        </p:grpSpPr>
        <p:sp>
          <p:nvSpPr>
            <p:cNvPr id="52" name="object 52"/>
            <p:cNvSpPr/>
            <p:nvPr/>
          </p:nvSpPr>
          <p:spPr>
            <a:xfrm>
              <a:off x="896747" y="2136418"/>
              <a:ext cx="6886575" cy="6486525"/>
            </a:xfrm>
            <a:custGeom>
              <a:avLst/>
              <a:gdLst/>
              <a:ahLst/>
              <a:cxnLst/>
              <a:rect l="l" t="t" r="r" b="b"/>
              <a:pathLst>
                <a:path w="6886575" h="6486525">
                  <a:moveTo>
                    <a:pt x="6886549" y="0"/>
                  </a:moveTo>
                  <a:lnTo>
                    <a:pt x="6790817" y="0"/>
                  </a:lnTo>
                  <a:lnTo>
                    <a:pt x="6790817" y="93954"/>
                  </a:lnTo>
                  <a:lnTo>
                    <a:pt x="6790817" y="6390780"/>
                  </a:lnTo>
                  <a:lnTo>
                    <a:pt x="93738" y="6390780"/>
                  </a:lnTo>
                  <a:lnTo>
                    <a:pt x="93738" y="93954"/>
                  </a:lnTo>
                  <a:lnTo>
                    <a:pt x="6790817" y="93954"/>
                  </a:lnTo>
                  <a:lnTo>
                    <a:pt x="6790817" y="0"/>
                  </a:lnTo>
                  <a:lnTo>
                    <a:pt x="0" y="0"/>
                  </a:lnTo>
                  <a:lnTo>
                    <a:pt x="0" y="93954"/>
                  </a:lnTo>
                  <a:lnTo>
                    <a:pt x="0" y="6390780"/>
                  </a:lnTo>
                  <a:lnTo>
                    <a:pt x="0" y="6486017"/>
                  </a:lnTo>
                  <a:lnTo>
                    <a:pt x="6886549" y="6486017"/>
                  </a:lnTo>
                  <a:lnTo>
                    <a:pt x="6886549" y="6390830"/>
                  </a:lnTo>
                  <a:lnTo>
                    <a:pt x="6886549" y="93954"/>
                  </a:lnTo>
                  <a:lnTo>
                    <a:pt x="6886549" y="93700"/>
                  </a:lnTo>
                  <a:lnTo>
                    <a:pt x="6886549" y="0"/>
                  </a:lnTo>
                  <a:close/>
                </a:path>
              </a:pathLst>
            </a:custGeom>
            <a:solidFill>
              <a:srgbClr val="FFBD58"/>
            </a:solidFill>
          </p:spPr>
          <p:txBody>
            <a:bodyPr wrap="square" lIns="0" tIns="0" rIns="0" bIns="0" rtlCol="0"/>
            <a:lstStyle/>
            <a:p>
              <a:endParaRPr/>
            </a:p>
          </p:txBody>
        </p:sp>
        <p:pic>
          <p:nvPicPr>
            <p:cNvPr id="53" name="object 53"/>
            <p:cNvPicPr/>
            <p:nvPr/>
          </p:nvPicPr>
          <p:blipFill>
            <a:blip r:embed="rId3" cstate="print"/>
            <a:stretch>
              <a:fillRect/>
            </a:stretch>
          </p:blipFill>
          <p:spPr>
            <a:xfrm>
              <a:off x="1323974" y="3469496"/>
              <a:ext cx="104775" cy="104774"/>
            </a:xfrm>
            <a:prstGeom prst="rect">
              <a:avLst/>
            </a:prstGeom>
          </p:spPr>
        </p:pic>
        <p:pic>
          <p:nvPicPr>
            <p:cNvPr id="54" name="object 54"/>
            <p:cNvPicPr/>
            <p:nvPr/>
          </p:nvPicPr>
          <p:blipFill>
            <a:blip r:embed="rId3" cstate="print"/>
            <a:stretch>
              <a:fillRect/>
            </a:stretch>
          </p:blipFill>
          <p:spPr>
            <a:xfrm>
              <a:off x="1323974" y="4402945"/>
              <a:ext cx="104775" cy="104774"/>
            </a:xfrm>
            <a:prstGeom prst="rect">
              <a:avLst/>
            </a:prstGeom>
          </p:spPr>
        </p:pic>
        <p:pic>
          <p:nvPicPr>
            <p:cNvPr id="55" name="object 55"/>
            <p:cNvPicPr/>
            <p:nvPr/>
          </p:nvPicPr>
          <p:blipFill>
            <a:blip r:embed="rId4" cstate="print"/>
            <a:stretch>
              <a:fillRect/>
            </a:stretch>
          </p:blipFill>
          <p:spPr>
            <a:xfrm>
              <a:off x="1323974" y="5336395"/>
              <a:ext cx="104775" cy="104774"/>
            </a:xfrm>
            <a:prstGeom prst="rect">
              <a:avLst/>
            </a:prstGeom>
          </p:spPr>
        </p:pic>
        <p:pic>
          <p:nvPicPr>
            <p:cNvPr id="56" name="object 56"/>
            <p:cNvPicPr/>
            <p:nvPr/>
          </p:nvPicPr>
          <p:blipFill>
            <a:blip r:embed="rId3" cstate="print"/>
            <a:stretch>
              <a:fillRect/>
            </a:stretch>
          </p:blipFill>
          <p:spPr>
            <a:xfrm>
              <a:off x="1323974" y="6269845"/>
              <a:ext cx="104775" cy="104774"/>
            </a:xfrm>
            <a:prstGeom prst="rect">
              <a:avLst/>
            </a:prstGeom>
          </p:spPr>
        </p:pic>
      </p:grpSp>
      <p:sp>
        <p:nvSpPr>
          <p:cNvPr id="57" name="object 57"/>
          <p:cNvSpPr txBox="1"/>
          <p:nvPr/>
        </p:nvSpPr>
        <p:spPr>
          <a:xfrm>
            <a:off x="704850" y="1578535"/>
            <a:ext cx="4381500" cy="3994128"/>
          </a:xfrm>
          <a:prstGeom prst="rect">
            <a:avLst/>
          </a:prstGeom>
        </p:spPr>
        <p:txBody>
          <a:bodyPr vert="horz" wrap="square" lIns="0" tIns="8467" rIns="0" bIns="0" rtlCol="0">
            <a:spAutoFit/>
          </a:bodyPr>
          <a:lstStyle/>
          <a:p>
            <a:pPr>
              <a:spcBef>
                <a:spcPts val="67"/>
              </a:spcBef>
            </a:pPr>
            <a:r>
              <a:rPr sz="1667" b="1" spc="30">
                <a:solidFill>
                  <a:srgbClr val="FFFFFF"/>
                </a:solidFill>
                <a:latin typeface="Century Gothic"/>
                <a:cs typeface="Century Gothic"/>
              </a:rPr>
              <a:t>SCENARIO:</a:t>
            </a:r>
            <a:endParaRPr sz="1667">
              <a:latin typeface="Century Gothic"/>
              <a:cs typeface="Century Gothic"/>
            </a:endParaRPr>
          </a:p>
          <a:p>
            <a:pPr>
              <a:spcBef>
                <a:spcPts val="37"/>
              </a:spcBef>
            </a:pPr>
            <a:endParaRPr sz="1967">
              <a:latin typeface="Century Gothic"/>
              <a:cs typeface="Century Gothic"/>
            </a:endParaRPr>
          </a:p>
          <a:p>
            <a:pPr marL="359428" marR="373399">
              <a:lnSpc>
                <a:spcPct val="122500"/>
              </a:lnSpc>
            </a:pPr>
            <a:r>
              <a:rPr sz="1667" b="1" spc="-133">
                <a:solidFill>
                  <a:srgbClr val="FFFFFF"/>
                </a:solidFill>
                <a:latin typeface="Century Gothic"/>
                <a:cs typeface="Century Gothic"/>
              </a:rPr>
              <a:t>Joey</a:t>
            </a:r>
            <a:r>
              <a:rPr sz="1667" b="1" spc="10">
                <a:solidFill>
                  <a:srgbClr val="FFFFFF"/>
                </a:solidFill>
                <a:latin typeface="Century Gothic"/>
                <a:cs typeface="Century Gothic"/>
              </a:rPr>
              <a:t> </a:t>
            </a:r>
            <a:r>
              <a:rPr sz="1667" b="1" spc="-50">
                <a:solidFill>
                  <a:srgbClr val="FFFFFF"/>
                </a:solidFill>
                <a:latin typeface="Century Gothic"/>
                <a:cs typeface="Century Gothic"/>
              </a:rPr>
              <a:t>makes</a:t>
            </a:r>
            <a:r>
              <a:rPr sz="1667" b="1" spc="10">
                <a:solidFill>
                  <a:srgbClr val="FFFFFF"/>
                </a:solidFill>
                <a:latin typeface="Century Gothic"/>
                <a:cs typeface="Century Gothic"/>
              </a:rPr>
              <a:t> </a:t>
            </a:r>
            <a:r>
              <a:rPr sz="1667" b="1">
                <a:solidFill>
                  <a:srgbClr val="FFFFFF"/>
                </a:solidFill>
                <a:latin typeface="Century Gothic"/>
                <a:cs typeface="Century Gothic"/>
              </a:rPr>
              <a:t>$300/month</a:t>
            </a:r>
            <a:r>
              <a:rPr sz="1667" b="1" spc="10">
                <a:solidFill>
                  <a:srgbClr val="FFFFFF"/>
                </a:solidFill>
                <a:latin typeface="Century Gothic"/>
                <a:cs typeface="Century Gothic"/>
              </a:rPr>
              <a:t> </a:t>
            </a:r>
            <a:r>
              <a:rPr sz="1667" b="1">
                <a:solidFill>
                  <a:srgbClr val="FFFFFF"/>
                </a:solidFill>
                <a:latin typeface="Century Gothic"/>
                <a:cs typeface="Century Gothic"/>
              </a:rPr>
              <a:t>at</a:t>
            </a:r>
            <a:r>
              <a:rPr sz="1667" b="1" spc="13">
                <a:solidFill>
                  <a:srgbClr val="FFFFFF"/>
                </a:solidFill>
                <a:latin typeface="Century Gothic"/>
                <a:cs typeface="Century Gothic"/>
              </a:rPr>
              <a:t> </a:t>
            </a:r>
            <a:r>
              <a:rPr sz="1667" b="1" spc="40">
                <a:solidFill>
                  <a:srgbClr val="FFFFFF"/>
                </a:solidFill>
                <a:latin typeface="Century Gothic"/>
                <a:cs typeface="Century Gothic"/>
              </a:rPr>
              <a:t>his</a:t>
            </a:r>
            <a:r>
              <a:rPr sz="1667" b="1" spc="13">
                <a:solidFill>
                  <a:srgbClr val="FFFFFF"/>
                </a:solidFill>
                <a:latin typeface="Century Gothic"/>
                <a:cs typeface="Century Gothic"/>
              </a:rPr>
              <a:t> </a:t>
            </a:r>
            <a:r>
              <a:rPr sz="1667" b="1" spc="-7">
                <a:solidFill>
                  <a:srgbClr val="FFFFFF"/>
                </a:solidFill>
                <a:latin typeface="Century Gothic"/>
                <a:cs typeface="Century Gothic"/>
              </a:rPr>
              <a:t>part- </a:t>
            </a:r>
            <a:r>
              <a:rPr sz="1667" b="1">
                <a:solidFill>
                  <a:srgbClr val="FFFFFF"/>
                </a:solidFill>
                <a:latin typeface="Century Gothic"/>
                <a:cs typeface="Century Gothic"/>
              </a:rPr>
              <a:t>time</a:t>
            </a:r>
            <a:r>
              <a:rPr sz="1667" b="1" spc="-93">
                <a:solidFill>
                  <a:srgbClr val="FFFFFF"/>
                </a:solidFill>
                <a:latin typeface="Century Gothic"/>
                <a:cs typeface="Century Gothic"/>
              </a:rPr>
              <a:t> </a:t>
            </a:r>
            <a:r>
              <a:rPr sz="1667" b="1" spc="-13">
                <a:solidFill>
                  <a:srgbClr val="FFFFFF"/>
                </a:solidFill>
                <a:latin typeface="Century Gothic"/>
                <a:cs typeface="Century Gothic"/>
              </a:rPr>
              <a:t>job.</a:t>
            </a:r>
            <a:endParaRPr sz="1667">
              <a:latin typeface="Century Gothic"/>
              <a:cs typeface="Century Gothic"/>
            </a:endParaRPr>
          </a:p>
          <a:p>
            <a:pPr marL="359428" marR="449602">
              <a:lnSpc>
                <a:spcPct val="122500"/>
              </a:lnSpc>
            </a:pPr>
            <a:r>
              <a:rPr sz="1667" b="1" spc="-133">
                <a:solidFill>
                  <a:srgbClr val="FFFFFF"/>
                </a:solidFill>
                <a:latin typeface="Century Gothic"/>
                <a:cs typeface="Century Gothic"/>
              </a:rPr>
              <a:t>Joey</a:t>
            </a:r>
            <a:r>
              <a:rPr sz="1667" b="1">
                <a:solidFill>
                  <a:srgbClr val="FFFFFF"/>
                </a:solidFill>
                <a:latin typeface="Century Gothic"/>
                <a:cs typeface="Century Gothic"/>
              </a:rPr>
              <a:t> has a Housing </a:t>
            </a:r>
            <a:r>
              <a:rPr sz="1667" b="1" spc="-107">
                <a:solidFill>
                  <a:srgbClr val="FFFFFF"/>
                </a:solidFill>
                <a:latin typeface="Century Gothic"/>
                <a:cs typeface="Century Gothic"/>
              </a:rPr>
              <a:t>Choice</a:t>
            </a:r>
            <a:r>
              <a:rPr sz="1667" b="1">
                <a:solidFill>
                  <a:srgbClr val="FFFFFF"/>
                </a:solidFill>
                <a:latin typeface="Century Gothic"/>
                <a:cs typeface="Century Gothic"/>
              </a:rPr>
              <a:t> </a:t>
            </a:r>
            <a:r>
              <a:rPr sz="1667" b="1" spc="-30">
                <a:solidFill>
                  <a:srgbClr val="FFFFFF"/>
                </a:solidFill>
                <a:latin typeface="Century Gothic"/>
                <a:cs typeface="Century Gothic"/>
              </a:rPr>
              <a:t>Voucher </a:t>
            </a:r>
            <a:r>
              <a:rPr sz="1667" b="1" spc="40">
                <a:solidFill>
                  <a:srgbClr val="FFFFFF"/>
                </a:solidFill>
                <a:latin typeface="Century Gothic"/>
                <a:cs typeface="Century Gothic"/>
              </a:rPr>
              <a:t>that</a:t>
            </a:r>
            <a:r>
              <a:rPr sz="1667" b="1" spc="-47">
                <a:solidFill>
                  <a:srgbClr val="FFFFFF"/>
                </a:solidFill>
                <a:latin typeface="Century Gothic"/>
                <a:cs typeface="Century Gothic"/>
              </a:rPr>
              <a:t> </a:t>
            </a:r>
            <a:r>
              <a:rPr sz="1667" b="1" spc="-13">
                <a:solidFill>
                  <a:srgbClr val="FFFFFF"/>
                </a:solidFill>
                <a:latin typeface="Century Gothic"/>
                <a:cs typeface="Century Gothic"/>
              </a:rPr>
              <a:t>pays</a:t>
            </a:r>
            <a:r>
              <a:rPr sz="1667" b="1" spc="-50">
                <a:solidFill>
                  <a:srgbClr val="FFFFFF"/>
                </a:solidFill>
                <a:latin typeface="Century Gothic"/>
                <a:cs typeface="Century Gothic"/>
              </a:rPr>
              <a:t> </a:t>
            </a:r>
            <a:r>
              <a:rPr sz="1667" b="1" spc="-7">
                <a:solidFill>
                  <a:srgbClr val="FFFFFF"/>
                </a:solidFill>
                <a:latin typeface="Century Gothic"/>
                <a:cs typeface="Century Gothic"/>
              </a:rPr>
              <a:t>$900/month.</a:t>
            </a:r>
            <a:endParaRPr sz="1667">
              <a:latin typeface="Century Gothic"/>
              <a:cs typeface="Century Gothic"/>
            </a:endParaRPr>
          </a:p>
          <a:p>
            <a:pPr marL="359428" marR="323443">
              <a:lnSpc>
                <a:spcPct val="122500"/>
              </a:lnSpc>
            </a:pPr>
            <a:r>
              <a:rPr sz="1667" b="1" spc="-133">
                <a:solidFill>
                  <a:srgbClr val="FFFFFF"/>
                </a:solidFill>
                <a:latin typeface="Century Gothic"/>
                <a:cs typeface="Century Gothic"/>
              </a:rPr>
              <a:t>Joey</a:t>
            </a:r>
            <a:r>
              <a:rPr sz="1667" b="1" spc="-10">
                <a:solidFill>
                  <a:srgbClr val="FFFFFF"/>
                </a:solidFill>
                <a:latin typeface="Century Gothic"/>
                <a:cs typeface="Century Gothic"/>
              </a:rPr>
              <a:t> </a:t>
            </a:r>
            <a:r>
              <a:rPr sz="1667" b="1" spc="-23">
                <a:solidFill>
                  <a:srgbClr val="FFFFFF"/>
                </a:solidFill>
                <a:latin typeface="Century Gothic"/>
                <a:cs typeface="Century Gothic"/>
              </a:rPr>
              <a:t>applies</a:t>
            </a:r>
            <a:r>
              <a:rPr sz="1667" b="1" spc="-93">
                <a:solidFill>
                  <a:srgbClr val="FFFFFF"/>
                </a:solidFill>
                <a:latin typeface="Century Gothic"/>
                <a:cs typeface="Century Gothic"/>
              </a:rPr>
              <a:t> </a:t>
            </a:r>
            <a:r>
              <a:rPr sz="1667" b="1" spc="53">
                <a:solidFill>
                  <a:srgbClr val="FFFFFF"/>
                </a:solidFill>
                <a:latin typeface="Century Gothic"/>
                <a:cs typeface="Century Gothic"/>
              </a:rPr>
              <a:t>for</a:t>
            </a:r>
            <a:r>
              <a:rPr sz="1667" b="1" spc="-50">
                <a:solidFill>
                  <a:srgbClr val="FFFFFF"/>
                </a:solidFill>
                <a:latin typeface="Century Gothic"/>
                <a:cs typeface="Century Gothic"/>
              </a:rPr>
              <a:t> </a:t>
            </a:r>
            <a:r>
              <a:rPr sz="1667" b="1">
                <a:solidFill>
                  <a:srgbClr val="FFFFFF"/>
                </a:solidFill>
                <a:latin typeface="Century Gothic"/>
                <a:cs typeface="Century Gothic"/>
              </a:rPr>
              <a:t>an</a:t>
            </a:r>
            <a:r>
              <a:rPr sz="1667" b="1" spc="-50">
                <a:solidFill>
                  <a:srgbClr val="FFFFFF"/>
                </a:solidFill>
                <a:latin typeface="Century Gothic"/>
                <a:cs typeface="Century Gothic"/>
              </a:rPr>
              <a:t> </a:t>
            </a:r>
            <a:r>
              <a:rPr sz="1667" b="1" spc="-7">
                <a:solidFill>
                  <a:srgbClr val="FFFFFF"/>
                </a:solidFill>
                <a:latin typeface="Century Gothic"/>
                <a:cs typeface="Century Gothic"/>
              </a:rPr>
              <a:t>apartment</a:t>
            </a:r>
            <a:r>
              <a:rPr sz="1667" b="1" spc="-50">
                <a:solidFill>
                  <a:srgbClr val="FFFFFF"/>
                </a:solidFill>
                <a:latin typeface="Century Gothic"/>
                <a:cs typeface="Century Gothic"/>
              </a:rPr>
              <a:t> </a:t>
            </a:r>
            <a:r>
              <a:rPr sz="1667" b="1" spc="-7">
                <a:solidFill>
                  <a:srgbClr val="FFFFFF"/>
                </a:solidFill>
                <a:latin typeface="Century Gothic"/>
                <a:cs typeface="Century Gothic"/>
              </a:rPr>
              <a:t>where </a:t>
            </a:r>
            <a:r>
              <a:rPr sz="1667" b="1">
                <a:solidFill>
                  <a:srgbClr val="FFFFFF"/>
                </a:solidFill>
                <a:latin typeface="Century Gothic"/>
                <a:cs typeface="Century Gothic"/>
              </a:rPr>
              <a:t>the</a:t>
            </a:r>
            <a:r>
              <a:rPr sz="1667" b="1" spc="3">
                <a:solidFill>
                  <a:srgbClr val="FFFFFF"/>
                </a:solidFill>
                <a:latin typeface="Century Gothic"/>
                <a:cs typeface="Century Gothic"/>
              </a:rPr>
              <a:t> </a:t>
            </a:r>
            <a:r>
              <a:rPr sz="1667" b="1">
                <a:solidFill>
                  <a:srgbClr val="FFFFFF"/>
                </a:solidFill>
                <a:latin typeface="Century Gothic"/>
                <a:cs typeface="Century Gothic"/>
              </a:rPr>
              <a:t>rent</a:t>
            </a:r>
            <a:r>
              <a:rPr sz="1667" b="1" spc="3">
                <a:solidFill>
                  <a:srgbClr val="FFFFFF"/>
                </a:solidFill>
                <a:latin typeface="Century Gothic"/>
                <a:cs typeface="Century Gothic"/>
              </a:rPr>
              <a:t> </a:t>
            </a:r>
            <a:r>
              <a:rPr sz="1667" b="1" spc="63">
                <a:solidFill>
                  <a:srgbClr val="FFFFFF"/>
                </a:solidFill>
                <a:latin typeface="Century Gothic"/>
                <a:cs typeface="Century Gothic"/>
              </a:rPr>
              <a:t>is</a:t>
            </a:r>
            <a:r>
              <a:rPr sz="1667" b="1">
                <a:solidFill>
                  <a:srgbClr val="FFFFFF"/>
                </a:solidFill>
                <a:latin typeface="Century Gothic"/>
                <a:cs typeface="Century Gothic"/>
              </a:rPr>
              <a:t> </a:t>
            </a:r>
            <a:r>
              <a:rPr sz="1667" b="1" spc="-7">
                <a:solidFill>
                  <a:srgbClr val="FFFFFF"/>
                </a:solidFill>
                <a:latin typeface="Century Gothic"/>
                <a:cs typeface="Century Gothic"/>
              </a:rPr>
              <a:t>$1,000/month.</a:t>
            </a:r>
            <a:endParaRPr sz="1667">
              <a:latin typeface="Century Gothic"/>
              <a:cs typeface="Century Gothic"/>
            </a:endParaRPr>
          </a:p>
          <a:p>
            <a:pPr marL="359428" marR="3387">
              <a:lnSpc>
                <a:spcPct val="122500"/>
              </a:lnSpc>
            </a:pPr>
            <a:r>
              <a:rPr sz="1667" b="1" spc="53">
                <a:solidFill>
                  <a:srgbClr val="FFFFFF"/>
                </a:solidFill>
                <a:latin typeface="Century Gothic"/>
                <a:cs typeface="Century Gothic"/>
              </a:rPr>
              <a:t>The</a:t>
            </a:r>
            <a:r>
              <a:rPr sz="1667" b="1" spc="30">
                <a:solidFill>
                  <a:srgbClr val="FFFFFF"/>
                </a:solidFill>
                <a:latin typeface="Century Gothic"/>
                <a:cs typeface="Century Gothic"/>
              </a:rPr>
              <a:t> </a:t>
            </a:r>
            <a:r>
              <a:rPr sz="1667" b="1" spc="-33">
                <a:solidFill>
                  <a:srgbClr val="FFFFFF"/>
                </a:solidFill>
                <a:latin typeface="Century Gothic"/>
                <a:cs typeface="Century Gothic"/>
              </a:rPr>
              <a:t>application</a:t>
            </a:r>
            <a:r>
              <a:rPr sz="1667" b="1" spc="30">
                <a:solidFill>
                  <a:srgbClr val="FFFFFF"/>
                </a:solidFill>
                <a:latin typeface="Century Gothic"/>
                <a:cs typeface="Century Gothic"/>
              </a:rPr>
              <a:t> </a:t>
            </a:r>
            <a:r>
              <a:rPr sz="1667" b="1">
                <a:solidFill>
                  <a:srgbClr val="FFFFFF"/>
                </a:solidFill>
                <a:latin typeface="Century Gothic"/>
                <a:cs typeface="Century Gothic"/>
              </a:rPr>
              <a:t>says</a:t>
            </a:r>
            <a:r>
              <a:rPr sz="1667" b="1" spc="30">
                <a:solidFill>
                  <a:srgbClr val="FFFFFF"/>
                </a:solidFill>
                <a:latin typeface="Century Gothic"/>
                <a:cs typeface="Century Gothic"/>
              </a:rPr>
              <a:t> </a:t>
            </a:r>
            <a:r>
              <a:rPr sz="1667" b="1">
                <a:solidFill>
                  <a:srgbClr val="FFFFFF"/>
                </a:solidFill>
                <a:latin typeface="Century Gothic"/>
                <a:cs typeface="Century Gothic"/>
              </a:rPr>
              <a:t>tenants</a:t>
            </a:r>
            <a:r>
              <a:rPr sz="1667" b="1" spc="33">
                <a:solidFill>
                  <a:srgbClr val="FFFFFF"/>
                </a:solidFill>
                <a:latin typeface="Century Gothic"/>
                <a:cs typeface="Century Gothic"/>
              </a:rPr>
              <a:t> </a:t>
            </a:r>
            <a:r>
              <a:rPr sz="1667" b="1">
                <a:solidFill>
                  <a:srgbClr val="FFFFFF"/>
                </a:solidFill>
                <a:latin typeface="Century Gothic"/>
                <a:cs typeface="Century Gothic"/>
              </a:rPr>
              <a:t>must</a:t>
            </a:r>
            <a:r>
              <a:rPr sz="1667" b="1" spc="30">
                <a:solidFill>
                  <a:srgbClr val="FFFFFF"/>
                </a:solidFill>
                <a:latin typeface="Century Gothic"/>
                <a:cs typeface="Century Gothic"/>
              </a:rPr>
              <a:t> </a:t>
            </a:r>
            <a:r>
              <a:rPr sz="1667" b="1" spc="-13">
                <a:solidFill>
                  <a:srgbClr val="FFFFFF"/>
                </a:solidFill>
                <a:latin typeface="Century Gothic"/>
                <a:cs typeface="Century Gothic"/>
              </a:rPr>
              <a:t>have </a:t>
            </a:r>
            <a:r>
              <a:rPr sz="1667" b="1">
                <a:solidFill>
                  <a:srgbClr val="FFFFFF"/>
                </a:solidFill>
                <a:latin typeface="Century Gothic"/>
                <a:cs typeface="Century Gothic"/>
              </a:rPr>
              <a:t>a</a:t>
            </a:r>
            <a:r>
              <a:rPr sz="1667" b="1" spc="-40">
                <a:solidFill>
                  <a:srgbClr val="FFFFFF"/>
                </a:solidFill>
                <a:latin typeface="Century Gothic"/>
                <a:cs typeface="Century Gothic"/>
              </a:rPr>
              <a:t> </a:t>
            </a:r>
            <a:r>
              <a:rPr sz="1667" b="1">
                <a:solidFill>
                  <a:srgbClr val="FFFFFF"/>
                </a:solidFill>
                <a:latin typeface="Century Gothic"/>
                <a:cs typeface="Century Gothic"/>
              </a:rPr>
              <a:t>monthly</a:t>
            </a:r>
            <a:r>
              <a:rPr sz="1667" b="1" spc="-33">
                <a:solidFill>
                  <a:srgbClr val="FFFFFF"/>
                </a:solidFill>
                <a:latin typeface="Century Gothic"/>
                <a:cs typeface="Century Gothic"/>
              </a:rPr>
              <a:t> </a:t>
            </a:r>
            <a:r>
              <a:rPr sz="1667" b="1" spc="-90">
                <a:solidFill>
                  <a:srgbClr val="FFFFFF"/>
                </a:solidFill>
                <a:latin typeface="Century Gothic"/>
                <a:cs typeface="Century Gothic"/>
              </a:rPr>
              <a:t>income</a:t>
            </a:r>
            <a:r>
              <a:rPr sz="1667" b="1" spc="-27">
                <a:solidFill>
                  <a:srgbClr val="FFFFFF"/>
                </a:solidFill>
                <a:latin typeface="Century Gothic"/>
                <a:cs typeface="Century Gothic"/>
              </a:rPr>
              <a:t> </a:t>
            </a:r>
            <a:r>
              <a:rPr sz="1667" b="1">
                <a:solidFill>
                  <a:srgbClr val="FFFFFF"/>
                </a:solidFill>
                <a:latin typeface="Century Gothic"/>
                <a:cs typeface="Century Gothic"/>
              </a:rPr>
              <a:t>of</a:t>
            </a:r>
            <a:r>
              <a:rPr sz="1667" b="1" spc="-33">
                <a:solidFill>
                  <a:srgbClr val="FFFFFF"/>
                </a:solidFill>
                <a:latin typeface="Century Gothic"/>
                <a:cs typeface="Century Gothic"/>
              </a:rPr>
              <a:t> </a:t>
            </a:r>
            <a:r>
              <a:rPr sz="1667" b="1" spc="63">
                <a:solidFill>
                  <a:srgbClr val="FFFFFF"/>
                </a:solidFill>
                <a:latin typeface="Century Gothic"/>
                <a:cs typeface="Century Gothic"/>
              </a:rPr>
              <a:t>"3x</a:t>
            </a:r>
            <a:r>
              <a:rPr sz="1667" b="1" spc="-33">
                <a:solidFill>
                  <a:srgbClr val="FFFFFF"/>
                </a:solidFill>
                <a:latin typeface="Century Gothic"/>
                <a:cs typeface="Century Gothic"/>
              </a:rPr>
              <a:t> </a:t>
            </a:r>
            <a:r>
              <a:rPr sz="1667" b="1">
                <a:solidFill>
                  <a:srgbClr val="FFFFFF"/>
                </a:solidFill>
                <a:latin typeface="Century Gothic"/>
                <a:cs typeface="Century Gothic"/>
              </a:rPr>
              <a:t>the</a:t>
            </a:r>
            <a:r>
              <a:rPr sz="1667" b="1" spc="-33">
                <a:solidFill>
                  <a:srgbClr val="FFFFFF"/>
                </a:solidFill>
                <a:latin typeface="Century Gothic"/>
                <a:cs typeface="Century Gothic"/>
              </a:rPr>
              <a:t> </a:t>
            </a:r>
            <a:r>
              <a:rPr sz="1667" b="1" spc="-7">
                <a:solidFill>
                  <a:srgbClr val="FFFFFF"/>
                </a:solidFill>
                <a:latin typeface="Century Gothic"/>
                <a:cs typeface="Century Gothic"/>
              </a:rPr>
              <a:t>rent."</a:t>
            </a:r>
            <a:endParaRPr sz="1667">
              <a:latin typeface="Century Gothic"/>
              <a:cs typeface="Century Gothic"/>
            </a:endParaRPr>
          </a:p>
          <a:p>
            <a:pPr>
              <a:spcBef>
                <a:spcPts val="40"/>
              </a:spcBef>
            </a:pPr>
            <a:endParaRPr sz="1967">
              <a:latin typeface="Century Gothic"/>
              <a:cs typeface="Century Gothic"/>
            </a:endParaRPr>
          </a:p>
          <a:p>
            <a:pPr marR="379326">
              <a:lnSpc>
                <a:spcPct val="122500"/>
              </a:lnSpc>
            </a:pPr>
            <a:r>
              <a:rPr sz="1667" b="1" spc="76">
                <a:solidFill>
                  <a:srgbClr val="FFFFFF"/>
                </a:solidFill>
                <a:latin typeface="Century Gothic"/>
                <a:cs typeface="Century Gothic"/>
              </a:rPr>
              <a:t>QUESTION:</a:t>
            </a:r>
            <a:r>
              <a:rPr sz="1667" b="1" spc="-23">
                <a:solidFill>
                  <a:srgbClr val="FFFFFF"/>
                </a:solidFill>
                <a:latin typeface="Century Gothic"/>
                <a:cs typeface="Century Gothic"/>
              </a:rPr>
              <a:t> </a:t>
            </a:r>
            <a:r>
              <a:rPr sz="1667" b="1" i="1">
                <a:solidFill>
                  <a:srgbClr val="FFFFFF"/>
                </a:solidFill>
                <a:latin typeface="Century Gothic"/>
                <a:cs typeface="Century Gothic"/>
              </a:rPr>
              <a:t>Does</a:t>
            </a:r>
            <a:r>
              <a:rPr sz="1667" b="1" i="1" spc="-13">
                <a:solidFill>
                  <a:srgbClr val="FFFFFF"/>
                </a:solidFill>
                <a:latin typeface="Century Gothic"/>
                <a:cs typeface="Century Gothic"/>
              </a:rPr>
              <a:t> </a:t>
            </a:r>
            <a:r>
              <a:rPr sz="1667" b="1" i="1" spc="-120">
                <a:solidFill>
                  <a:srgbClr val="FFFFFF"/>
                </a:solidFill>
                <a:latin typeface="Century Gothic"/>
                <a:cs typeface="Century Gothic"/>
              </a:rPr>
              <a:t>Joey</a:t>
            </a:r>
            <a:r>
              <a:rPr sz="1667" b="1" i="1">
                <a:solidFill>
                  <a:srgbClr val="FFFFFF"/>
                </a:solidFill>
                <a:latin typeface="Century Gothic"/>
                <a:cs typeface="Century Gothic"/>
              </a:rPr>
              <a:t> </a:t>
            </a:r>
            <a:r>
              <a:rPr sz="1667" b="1" i="1" spc="-40">
                <a:solidFill>
                  <a:srgbClr val="FFFFFF"/>
                </a:solidFill>
                <a:latin typeface="Century Gothic"/>
                <a:cs typeface="Century Gothic"/>
              </a:rPr>
              <a:t>meet</a:t>
            </a:r>
            <a:r>
              <a:rPr sz="1667" b="1" i="1" spc="-10">
                <a:solidFill>
                  <a:srgbClr val="FFFFFF"/>
                </a:solidFill>
                <a:latin typeface="Century Gothic"/>
                <a:cs typeface="Century Gothic"/>
              </a:rPr>
              <a:t> </a:t>
            </a:r>
            <a:r>
              <a:rPr sz="1667" b="1" i="1">
                <a:solidFill>
                  <a:srgbClr val="FFFFFF"/>
                </a:solidFill>
                <a:latin typeface="Century Gothic"/>
                <a:cs typeface="Century Gothic"/>
              </a:rPr>
              <a:t>the</a:t>
            </a:r>
            <a:r>
              <a:rPr sz="1667" b="1" i="1" spc="-13">
                <a:solidFill>
                  <a:srgbClr val="FFFFFF"/>
                </a:solidFill>
                <a:latin typeface="Century Gothic"/>
                <a:cs typeface="Century Gothic"/>
              </a:rPr>
              <a:t> </a:t>
            </a:r>
            <a:r>
              <a:rPr sz="1667" b="1" i="1" spc="-40">
                <a:solidFill>
                  <a:srgbClr val="FFFFFF"/>
                </a:solidFill>
                <a:latin typeface="Century Gothic"/>
                <a:cs typeface="Century Gothic"/>
              </a:rPr>
              <a:t>income </a:t>
            </a:r>
            <a:r>
              <a:rPr sz="1667" b="1" i="1" spc="-7">
                <a:solidFill>
                  <a:srgbClr val="FFFFFF"/>
                </a:solidFill>
                <a:latin typeface="Century Gothic"/>
                <a:cs typeface="Century Gothic"/>
              </a:rPr>
              <a:t>requirement?</a:t>
            </a:r>
            <a:endParaRPr sz="1667">
              <a:latin typeface="Century Gothic"/>
              <a:cs typeface="Century Gothic"/>
            </a:endParaRPr>
          </a:p>
        </p:txBody>
      </p:sp>
      <p:grpSp>
        <p:nvGrpSpPr>
          <p:cNvPr id="58" name="object 58"/>
          <p:cNvGrpSpPr/>
          <p:nvPr/>
        </p:nvGrpSpPr>
        <p:grpSpPr>
          <a:xfrm>
            <a:off x="6490134" y="1424279"/>
            <a:ext cx="5200650" cy="4324350"/>
            <a:chOff x="9735201" y="2136418"/>
            <a:chExt cx="7800975" cy="6486525"/>
          </a:xfrm>
        </p:grpSpPr>
        <p:sp>
          <p:nvSpPr>
            <p:cNvPr id="59" name="object 59"/>
            <p:cNvSpPr/>
            <p:nvPr/>
          </p:nvSpPr>
          <p:spPr>
            <a:xfrm>
              <a:off x="9735198" y="2136418"/>
              <a:ext cx="7800975" cy="6486525"/>
            </a:xfrm>
            <a:custGeom>
              <a:avLst/>
              <a:gdLst/>
              <a:ahLst/>
              <a:cxnLst/>
              <a:rect l="l" t="t" r="r" b="b"/>
              <a:pathLst>
                <a:path w="7800975" h="6486525">
                  <a:moveTo>
                    <a:pt x="7800975" y="0"/>
                  </a:moveTo>
                  <a:lnTo>
                    <a:pt x="0" y="0"/>
                  </a:lnTo>
                  <a:lnTo>
                    <a:pt x="0" y="93992"/>
                  </a:lnTo>
                  <a:lnTo>
                    <a:pt x="0" y="6391275"/>
                  </a:lnTo>
                  <a:lnTo>
                    <a:pt x="0" y="6486525"/>
                  </a:lnTo>
                  <a:lnTo>
                    <a:pt x="7800975" y="6486525"/>
                  </a:lnTo>
                  <a:lnTo>
                    <a:pt x="7800975" y="6391275"/>
                  </a:lnTo>
                  <a:lnTo>
                    <a:pt x="93675" y="6391275"/>
                  </a:lnTo>
                  <a:lnTo>
                    <a:pt x="93675" y="93992"/>
                  </a:lnTo>
                  <a:lnTo>
                    <a:pt x="7705293" y="93992"/>
                  </a:lnTo>
                  <a:lnTo>
                    <a:pt x="7705293" y="6390818"/>
                  </a:lnTo>
                  <a:lnTo>
                    <a:pt x="7800975" y="6390818"/>
                  </a:lnTo>
                  <a:lnTo>
                    <a:pt x="7800975" y="93992"/>
                  </a:lnTo>
                  <a:lnTo>
                    <a:pt x="7800975" y="93700"/>
                  </a:lnTo>
                  <a:lnTo>
                    <a:pt x="7800975" y="0"/>
                  </a:lnTo>
                  <a:close/>
                </a:path>
              </a:pathLst>
            </a:custGeom>
            <a:solidFill>
              <a:srgbClr val="FFBD58"/>
            </a:solidFill>
          </p:spPr>
          <p:txBody>
            <a:bodyPr wrap="square" lIns="0" tIns="0" rIns="0" bIns="0" rtlCol="0"/>
            <a:lstStyle/>
            <a:p>
              <a:endParaRPr/>
            </a:p>
          </p:txBody>
        </p:sp>
        <p:pic>
          <p:nvPicPr>
            <p:cNvPr id="60" name="object 60"/>
            <p:cNvPicPr/>
            <p:nvPr/>
          </p:nvPicPr>
          <p:blipFill>
            <a:blip r:embed="rId3" cstate="print"/>
            <a:stretch>
              <a:fillRect/>
            </a:stretch>
          </p:blipFill>
          <p:spPr>
            <a:xfrm>
              <a:off x="10220443" y="3469496"/>
              <a:ext cx="104775" cy="104774"/>
            </a:xfrm>
            <a:prstGeom prst="rect">
              <a:avLst/>
            </a:prstGeom>
          </p:spPr>
        </p:pic>
        <p:pic>
          <p:nvPicPr>
            <p:cNvPr id="61" name="object 61"/>
            <p:cNvPicPr/>
            <p:nvPr/>
          </p:nvPicPr>
          <p:blipFill>
            <a:blip r:embed="rId3" cstate="print"/>
            <a:stretch>
              <a:fillRect/>
            </a:stretch>
          </p:blipFill>
          <p:spPr>
            <a:xfrm>
              <a:off x="10220443" y="4402945"/>
              <a:ext cx="104775" cy="104774"/>
            </a:xfrm>
            <a:prstGeom prst="rect">
              <a:avLst/>
            </a:prstGeom>
          </p:spPr>
        </p:pic>
        <p:pic>
          <p:nvPicPr>
            <p:cNvPr id="62" name="object 62"/>
            <p:cNvPicPr/>
            <p:nvPr/>
          </p:nvPicPr>
          <p:blipFill>
            <a:blip r:embed="rId4" cstate="print"/>
            <a:stretch>
              <a:fillRect/>
            </a:stretch>
          </p:blipFill>
          <p:spPr>
            <a:xfrm>
              <a:off x="10220443" y="5336395"/>
              <a:ext cx="104775" cy="104774"/>
            </a:xfrm>
            <a:prstGeom prst="rect">
              <a:avLst/>
            </a:prstGeom>
          </p:spPr>
        </p:pic>
        <p:pic>
          <p:nvPicPr>
            <p:cNvPr id="63" name="object 63"/>
            <p:cNvPicPr/>
            <p:nvPr/>
          </p:nvPicPr>
          <p:blipFill>
            <a:blip r:embed="rId3" cstate="print"/>
            <a:stretch>
              <a:fillRect/>
            </a:stretch>
          </p:blipFill>
          <p:spPr>
            <a:xfrm>
              <a:off x="10220443" y="6269845"/>
              <a:ext cx="104775" cy="104774"/>
            </a:xfrm>
            <a:prstGeom prst="rect">
              <a:avLst/>
            </a:prstGeom>
          </p:spPr>
        </p:pic>
      </p:grpSp>
      <p:sp>
        <p:nvSpPr>
          <p:cNvPr id="64" name="object 64"/>
          <p:cNvSpPr txBox="1"/>
          <p:nvPr/>
        </p:nvSpPr>
        <p:spPr>
          <a:xfrm>
            <a:off x="6635828" y="1578535"/>
            <a:ext cx="1304713" cy="265095"/>
          </a:xfrm>
          <a:prstGeom prst="rect">
            <a:avLst/>
          </a:prstGeom>
        </p:spPr>
        <p:txBody>
          <a:bodyPr vert="horz" wrap="square" lIns="0" tIns="8467" rIns="0" bIns="0" rtlCol="0">
            <a:spAutoFit/>
          </a:bodyPr>
          <a:lstStyle/>
          <a:p>
            <a:pPr>
              <a:spcBef>
                <a:spcPts val="67"/>
              </a:spcBef>
            </a:pPr>
            <a:r>
              <a:rPr sz="1667" b="1" spc="37">
                <a:solidFill>
                  <a:srgbClr val="FFFFFF"/>
                </a:solidFill>
                <a:latin typeface="Century Gothic"/>
                <a:cs typeface="Century Gothic"/>
              </a:rPr>
              <a:t>ESCENARIO:</a:t>
            </a:r>
            <a:endParaRPr sz="1667">
              <a:latin typeface="Century Gothic"/>
              <a:cs typeface="Century Gothic"/>
            </a:endParaRPr>
          </a:p>
        </p:txBody>
      </p:sp>
      <p:sp>
        <p:nvSpPr>
          <p:cNvPr id="65" name="object 65"/>
          <p:cNvSpPr txBox="1"/>
          <p:nvPr/>
        </p:nvSpPr>
        <p:spPr>
          <a:xfrm>
            <a:off x="6635828" y="2143660"/>
            <a:ext cx="4877223" cy="3434872"/>
          </a:xfrm>
          <a:prstGeom prst="rect">
            <a:avLst/>
          </a:prstGeom>
        </p:spPr>
        <p:txBody>
          <a:bodyPr vert="horz" wrap="square" lIns="0" tIns="8467" rIns="0" bIns="0" rtlCol="0" anchor="t">
            <a:spAutoFit/>
          </a:bodyPr>
          <a:lstStyle/>
          <a:p>
            <a:pPr marL="359410" marR="78740">
              <a:lnSpc>
                <a:spcPct val="122500"/>
              </a:lnSpc>
              <a:spcBef>
                <a:spcPts val="67"/>
              </a:spcBef>
            </a:pPr>
            <a:r>
              <a:rPr sz="1667" b="1" spc="-133">
                <a:solidFill>
                  <a:srgbClr val="FFFFFF"/>
                </a:solidFill>
                <a:latin typeface="Century Gothic"/>
                <a:cs typeface="Century Gothic"/>
              </a:rPr>
              <a:t>Joey</a:t>
            </a:r>
            <a:r>
              <a:rPr sz="1667" b="1" spc="-10">
                <a:solidFill>
                  <a:srgbClr val="FFFFFF"/>
                </a:solidFill>
                <a:latin typeface="Century Gothic"/>
                <a:cs typeface="Century Gothic"/>
              </a:rPr>
              <a:t> </a:t>
            </a:r>
            <a:r>
              <a:rPr sz="1667" b="1" spc="-43">
                <a:solidFill>
                  <a:srgbClr val="FFFFFF"/>
                </a:solidFill>
                <a:latin typeface="Century Gothic"/>
                <a:cs typeface="Century Gothic"/>
              </a:rPr>
              <a:t>gana</a:t>
            </a:r>
            <a:r>
              <a:rPr sz="1667" b="1" spc="-73">
                <a:solidFill>
                  <a:srgbClr val="FFFFFF"/>
                </a:solidFill>
                <a:latin typeface="Century Gothic"/>
                <a:cs typeface="Century Gothic"/>
              </a:rPr>
              <a:t> </a:t>
            </a:r>
            <a:r>
              <a:rPr sz="1667" b="1">
                <a:solidFill>
                  <a:srgbClr val="FFFFFF"/>
                </a:solidFill>
                <a:latin typeface="Century Gothic"/>
                <a:cs typeface="Century Gothic"/>
              </a:rPr>
              <a:t>$300/mes</a:t>
            </a:r>
            <a:r>
              <a:rPr sz="1667" b="1" spc="-90">
                <a:solidFill>
                  <a:srgbClr val="FFFFFF"/>
                </a:solidFill>
                <a:latin typeface="Century Gothic"/>
                <a:cs typeface="Century Gothic"/>
              </a:rPr>
              <a:t> </a:t>
            </a:r>
            <a:r>
              <a:rPr sz="1667" b="1" spc="-60">
                <a:solidFill>
                  <a:srgbClr val="FFFFFF"/>
                </a:solidFill>
                <a:latin typeface="Century Gothic"/>
                <a:cs typeface="Century Gothic"/>
              </a:rPr>
              <a:t>en</a:t>
            </a:r>
            <a:r>
              <a:rPr sz="1667" b="1" spc="-47">
                <a:solidFill>
                  <a:srgbClr val="FFFFFF"/>
                </a:solidFill>
                <a:latin typeface="Century Gothic"/>
                <a:cs typeface="Century Gothic"/>
              </a:rPr>
              <a:t> </a:t>
            </a:r>
            <a:r>
              <a:rPr sz="1667" b="1" spc="40">
                <a:solidFill>
                  <a:srgbClr val="FFFFFF"/>
                </a:solidFill>
                <a:latin typeface="Century Gothic"/>
                <a:cs typeface="Century Gothic"/>
              </a:rPr>
              <a:t>su</a:t>
            </a:r>
            <a:r>
              <a:rPr sz="1667" b="1" spc="-50">
                <a:solidFill>
                  <a:srgbClr val="FFFFFF"/>
                </a:solidFill>
                <a:latin typeface="Century Gothic"/>
                <a:cs typeface="Century Gothic"/>
              </a:rPr>
              <a:t> </a:t>
            </a:r>
            <a:r>
              <a:rPr sz="1667" b="1">
                <a:solidFill>
                  <a:srgbClr val="FFFFFF"/>
                </a:solidFill>
                <a:latin typeface="Century Gothic"/>
                <a:cs typeface="Century Gothic"/>
              </a:rPr>
              <a:t>trabajo</a:t>
            </a:r>
            <a:r>
              <a:rPr sz="1667" b="1" spc="-47">
                <a:solidFill>
                  <a:srgbClr val="FFFFFF"/>
                </a:solidFill>
                <a:latin typeface="Century Gothic"/>
                <a:cs typeface="Century Gothic"/>
              </a:rPr>
              <a:t> </a:t>
            </a:r>
            <a:r>
              <a:rPr sz="1667" b="1" spc="-123">
                <a:solidFill>
                  <a:srgbClr val="FFFFFF"/>
                </a:solidFill>
                <a:latin typeface="Century Gothic"/>
                <a:cs typeface="Century Gothic"/>
              </a:rPr>
              <a:t>de</a:t>
            </a:r>
            <a:r>
              <a:rPr sz="1667" b="1" spc="-10">
                <a:solidFill>
                  <a:srgbClr val="FFFFFF"/>
                </a:solidFill>
                <a:latin typeface="Century Gothic"/>
                <a:cs typeface="Century Gothic"/>
              </a:rPr>
              <a:t> </a:t>
            </a:r>
            <a:r>
              <a:rPr sz="1667" b="1" spc="-30">
                <a:solidFill>
                  <a:srgbClr val="FFFFFF"/>
                </a:solidFill>
                <a:latin typeface="Century Gothic"/>
                <a:cs typeface="Century Gothic"/>
              </a:rPr>
              <a:t>medio </a:t>
            </a:r>
            <a:r>
              <a:rPr sz="1667" b="1" spc="-7">
                <a:solidFill>
                  <a:srgbClr val="FFFFFF"/>
                </a:solidFill>
                <a:latin typeface="Century Gothic"/>
                <a:cs typeface="Century Gothic"/>
              </a:rPr>
              <a:t>tiempo.</a:t>
            </a:r>
            <a:endParaRPr lang="en-US" sz="1667">
              <a:latin typeface="Century Gothic"/>
              <a:cs typeface="Century Gothic"/>
            </a:endParaRPr>
          </a:p>
          <a:p>
            <a:pPr marL="359410" marR="359410">
              <a:lnSpc>
                <a:spcPct val="122500"/>
              </a:lnSpc>
            </a:pPr>
            <a:r>
              <a:rPr sz="1667" b="1" spc="-133">
                <a:solidFill>
                  <a:srgbClr val="FFFFFF"/>
                </a:solidFill>
                <a:latin typeface="Century Gothic"/>
                <a:cs typeface="Century Gothic"/>
              </a:rPr>
              <a:t>Joey</a:t>
            </a:r>
            <a:r>
              <a:rPr sz="1667" b="1" spc="-10">
                <a:solidFill>
                  <a:srgbClr val="FFFFFF"/>
                </a:solidFill>
                <a:latin typeface="Century Gothic"/>
                <a:cs typeface="Century Gothic"/>
              </a:rPr>
              <a:t> </a:t>
            </a:r>
            <a:r>
              <a:rPr sz="1667" b="1" spc="-17">
                <a:solidFill>
                  <a:srgbClr val="FFFFFF"/>
                </a:solidFill>
                <a:latin typeface="Century Gothic"/>
                <a:cs typeface="Century Gothic"/>
              </a:rPr>
              <a:t>tiene</a:t>
            </a:r>
            <a:r>
              <a:rPr sz="1667" b="1" spc="-83">
                <a:solidFill>
                  <a:srgbClr val="FFFFFF"/>
                </a:solidFill>
                <a:latin typeface="Century Gothic"/>
                <a:cs typeface="Century Gothic"/>
              </a:rPr>
              <a:t> </a:t>
            </a:r>
            <a:r>
              <a:rPr sz="1667" b="1">
                <a:solidFill>
                  <a:srgbClr val="FFFFFF"/>
                </a:solidFill>
                <a:latin typeface="Century Gothic"/>
                <a:cs typeface="Century Gothic"/>
              </a:rPr>
              <a:t>un</a:t>
            </a:r>
            <a:r>
              <a:rPr sz="1667" b="1" spc="-23">
                <a:solidFill>
                  <a:srgbClr val="FFFFFF"/>
                </a:solidFill>
                <a:latin typeface="Century Gothic"/>
                <a:cs typeface="Century Gothic"/>
              </a:rPr>
              <a:t> </a:t>
            </a:r>
            <a:r>
              <a:rPr sz="1667" b="1" spc="-50">
                <a:solidFill>
                  <a:srgbClr val="FFFFFF"/>
                </a:solidFill>
                <a:latin typeface="Century Gothic"/>
                <a:cs typeface="Century Gothic"/>
              </a:rPr>
              <a:t>vale</a:t>
            </a:r>
            <a:r>
              <a:rPr sz="1667" b="1" spc="-23">
                <a:solidFill>
                  <a:srgbClr val="FFFFFF"/>
                </a:solidFill>
                <a:latin typeface="Century Gothic"/>
                <a:cs typeface="Century Gothic"/>
              </a:rPr>
              <a:t> </a:t>
            </a:r>
            <a:r>
              <a:rPr sz="1667" b="1" spc="-123">
                <a:solidFill>
                  <a:srgbClr val="FFFFFF"/>
                </a:solidFill>
                <a:latin typeface="Century Gothic"/>
                <a:cs typeface="Century Gothic"/>
              </a:rPr>
              <a:t>de</a:t>
            </a:r>
            <a:r>
              <a:rPr sz="1667" b="1" spc="-10">
                <a:solidFill>
                  <a:srgbClr val="FFFFFF"/>
                </a:solidFill>
                <a:latin typeface="Century Gothic"/>
                <a:cs typeface="Century Gothic"/>
              </a:rPr>
              <a:t> </a:t>
            </a:r>
            <a:r>
              <a:rPr sz="1667" b="1" spc="-107">
                <a:solidFill>
                  <a:srgbClr val="FFFFFF"/>
                </a:solidFill>
                <a:latin typeface="Century Gothic"/>
                <a:cs typeface="Century Gothic"/>
              </a:rPr>
              <a:t>elección</a:t>
            </a:r>
            <a:r>
              <a:rPr sz="1667" b="1" spc="-10">
                <a:solidFill>
                  <a:srgbClr val="FFFFFF"/>
                </a:solidFill>
                <a:latin typeface="Century Gothic"/>
                <a:cs typeface="Century Gothic"/>
              </a:rPr>
              <a:t> </a:t>
            </a:r>
            <a:r>
              <a:rPr sz="1667" b="1" spc="-123">
                <a:solidFill>
                  <a:srgbClr val="FFFFFF"/>
                </a:solidFill>
                <a:latin typeface="Century Gothic"/>
                <a:cs typeface="Century Gothic"/>
              </a:rPr>
              <a:t>de</a:t>
            </a:r>
            <a:r>
              <a:rPr sz="1667" b="1" spc="-10">
                <a:solidFill>
                  <a:srgbClr val="FFFFFF"/>
                </a:solidFill>
                <a:latin typeface="Century Gothic"/>
                <a:cs typeface="Century Gothic"/>
              </a:rPr>
              <a:t> </a:t>
            </a:r>
            <a:r>
              <a:rPr sz="1667" b="1" spc="-17">
                <a:solidFill>
                  <a:srgbClr val="FFFFFF"/>
                </a:solidFill>
                <a:latin typeface="Century Gothic"/>
                <a:cs typeface="Century Gothic"/>
              </a:rPr>
              <a:t>vivienda </a:t>
            </a:r>
            <a:r>
              <a:rPr sz="1667" b="1">
                <a:solidFill>
                  <a:srgbClr val="FFFFFF"/>
                </a:solidFill>
                <a:latin typeface="Century Gothic"/>
                <a:cs typeface="Century Gothic"/>
              </a:rPr>
              <a:t>por</a:t>
            </a:r>
            <a:r>
              <a:rPr sz="1667" b="1" spc="-67">
                <a:solidFill>
                  <a:srgbClr val="FFFFFF"/>
                </a:solidFill>
                <a:latin typeface="Century Gothic"/>
                <a:cs typeface="Century Gothic"/>
              </a:rPr>
              <a:t> </a:t>
            </a:r>
            <a:r>
              <a:rPr sz="1667" b="1" spc="-7">
                <a:solidFill>
                  <a:srgbClr val="FFFFFF"/>
                </a:solidFill>
                <a:latin typeface="Century Gothic"/>
                <a:cs typeface="Century Gothic"/>
              </a:rPr>
              <a:t>$900/mes.</a:t>
            </a:r>
            <a:endParaRPr sz="1667">
              <a:latin typeface="Century Gothic"/>
              <a:cs typeface="Century Gothic"/>
            </a:endParaRPr>
          </a:p>
          <a:p>
            <a:pPr marL="359410" marR="290195">
              <a:lnSpc>
                <a:spcPct val="122500"/>
              </a:lnSpc>
            </a:pPr>
            <a:r>
              <a:rPr sz="1650" b="1" spc="-133">
                <a:solidFill>
                  <a:srgbClr val="FFFFFF"/>
                </a:solidFill>
                <a:latin typeface="Century Gothic"/>
                <a:cs typeface="Century Gothic"/>
              </a:rPr>
              <a:t>Joey</a:t>
            </a:r>
            <a:r>
              <a:rPr sz="1650" b="1" spc="-10">
                <a:solidFill>
                  <a:srgbClr val="FFFFFF"/>
                </a:solidFill>
                <a:latin typeface="Century Gothic"/>
                <a:cs typeface="Century Gothic"/>
              </a:rPr>
              <a:t> </a:t>
            </a:r>
            <a:r>
              <a:rPr sz="1650" b="1" spc="-67" err="1">
                <a:solidFill>
                  <a:srgbClr val="FFFFFF"/>
                </a:solidFill>
                <a:latin typeface="Century Gothic"/>
                <a:cs typeface="Century Gothic"/>
              </a:rPr>
              <a:t>aplicó</a:t>
            </a:r>
            <a:r>
              <a:rPr sz="1650" b="1" spc="-50">
                <a:solidFill>
                  <a:srgbClr val="FFFFFF"/>
                </a:solidFill>
                <a:latin typeface="Century Gothic"/>
                <a:cs typeface="Century Gothic"/>
              </a:rPr>
              <a:t> </a:t>
            </a:r>
            <a:r>
              <a:rPr lang="en-US" sz="1650" b="1" err="1">
                <a:solidFill>
                  <a:srgbClr val="FFFFFF"/>
                </a:solidFill>
                <a:latin typeface="Century Gothic"/>
                <a:cs typeface="Century Gothic"/>
              </a:rPr>
              <a:t>por</a:t>
            </a:r>
            <a:r>
              <a:rPr sz="1650" b="1" spc="-73">
                <a:solidFill>
                  <a:srgbClr val="FFFFFF"/>
                </a:solidFill>
                <a:latin typeface="Century Gothic"/>
                <a:cs typeface="Century Gothic"/>
              </a:rPr>
              <a:t> </a:t>
            </a:r>
            <a:r>
              <a:rPr sz="1650" b="1">
                <a:solidFill>
                  <a:srgbClr val="FFFFFF"/>
                </a:solidFill>
                <a:latin typeface="Century Gothic"/>
                <a:cs typeface="Century Gothic"/>
              </a:rPr>
              <a:t>un</a:t>
            </a:r>
            <a:r>
              <a:rPr sz="1650" b="1" spc="-43">
                <a:solidFill>
                  <a:srgbClr val="FFFFFF"/>
                </a:solidFill>
                <a:latin typeface="Century Gothic"/>
                <a:cs typeface="Century Gothic"/>
              </a:rPr>
              <a:t> </a:t>
            </a:r>
            <a:r>
              <a:rPr sz="1650" b="1" spc="-20" err="1">
                <a:solidFill>
                  <a:srgbClr val="FFFFFF"/>
                </a:solidFill>
                <a:latin typeface="Century Gothic"/>
                <a:cs typeface="Century Gothic"/>
              </a:rPr>
              <a:t>apartamento</a:t>
            </a:r>
            <a:r>
              <a:rPr sz="1650" b="1" spc="-43">
                <a:solidFill>
                  <a:srgbClr val="FFFFFF"/>
                </a:solidFill>
                <a:latin typeface="Century Gothic"/>
                <a:cs typeface="Century Gothic"/>
              </a:rPr>
              <a:t> </a:t>
            </a:r>
            <a:r>
              <a:rPr sz="1650" b="1" spc="-76" err="1">
                <a:solidFill>
                  <a:srgbClr val="FFFFFF"/>
                </a:solidFill>
                <a:latin typeface="Century Gothic"/>
                <a:cs typeface="Century Gothic"/>
              </a:rPr>
              <a:t>donde</a:t>
            </a:r>
            <a:r>
              <a:rPr sz="1650" b="1" spc="-40">
                <a:solidFill>
                  <a:srgbClr val="FFFFFF"/>
                </a:solidFill>
                <a:latin typeface="Century Gothic"/>
                <a:cs typeface="Century Gothic"/>
              </a:rPr>
              <a:t> </a:t>
            </a:r>
            <a:r>
              <a:rPr sz="1650" b="1" spc="-60" err="1">
                <a:solidFill>
                  <a:srgbClr val="FFFFFF"/>
                </a:solidFill>
                <a:latin typeface="Century Gothic"/>
                <a:cs typeface="Century Gothic"/>
              </a:rPr>
              <a:t>debe</a:t>
            </a:r>
            <a:r>
              <a:rPr sz="1650" b="1" spc="-60">
                <a:solidFill>
                  <a:srgbClr val="FFFFFF"/>
                </a:solidFill>
                <a:latin typeface="Century Gothic"/>
                <a:cs typeface="Century Gothic"/>
              </a:rPr>
              <a:t> </a:t>
            </a:r>
            <a:r>
              <a:rPr sz="1650" b="1" spc="-23" err="1">
                <a:solidFill>
                  <a:srgbClr val="FFFFFF"/>
                </a:solidFill>
                <a:latin typeface="Century Gothic"/>
                <a:cs typeface="Century Gothic"/>
              </a:rPr>
              <a:t>pagar</a:t>
            </a:r>
            <a:r>
              <a:rPr sz="1650" b="1" spc="-90">
                <a:solidFill>
                  <a:srgbClr val="FFFFFF"/>
                </a:solidFill>
                <a:latin typeface="Century Gothic"/>
                <a:cs typeface="Century Gothic"/>
              </a:rPr>
              <a:t> </a:t>
            </a:r>
            <a:r>
              <a:rPr sz="1650" b="1" spc="-7">
                <a:solidFill>
                  <a:srgbClr val="FFFFFF"/>
                </a:solidFill>
                <a:latin typeface="Century Gothic"/>
                <a:cs typeface="Century Gothic"/>
              </a:rPr>
              <a:t>$</a:t>
            </a:r>
            <a:r>
              <a:rPr lang="en-US" sz="1650" b="1" spc="-7">
                <a:solidFill>
                  <a:srgbClr val="FFFFFF"/>
                </a:solidFill>
                <a:latin typeface="Century Gothic"/>
                <a:cs typeface="Century Gothic"/>
              </a:rPr>
              <a:t>1,000</a:t>
            </a:r>
            <a:r>
              <a:rPr sz="1650" b="1" spc="-7">
                <a:solidFill>
                  <a:srgbClr val="FFFFFF"/>
                </a:solidFill>
                <a:latin typeface="Century Gothic"/>
                <a:cs typeface="Century Gothic"/>
              </a:rPr>
              <a:t>/</a:t>
            </a:r>
            <a:r>
              <a:rPr sz="1650" b="1" spc="-7" err="1">
                <a:solidFill>
                  <a:srgbClr val="FFFFFF"/>
                </a:solidFill>
                <a:latin typeface="Century Gothic"/>
                <a:cs typeface="Century Gothic"/>
              </a:rPr>
              <a:t>mes</a:t>
            </a:r>
            <a:r>
              <a:rPr sz="1650" b="1" spc="-7">
                <a:solidFill>
                  <a:srgbClr val="FFFFFF"/>
                </a:solidFill>
                <a:latin typeface="Century Gothic"/>
                <a:cs typeface="Century Gothic"/>
              </a:rPr>
              <a:t>.</a:t>
            </a:r>
            <a:endParaRPr sz="1650">
              <a:latin typeface="Century Gothic"/>
              <a:cs typeface="Century Gothic"/>
            </a:endParaRPr>
          </a:p>
          <a:p>
            <a:pPr marL="359410" marR="3175">
              <a:lnSpc>
                <a:spcPct val="122500"/>
              </a:lnSpc>
            </a:pPr>
            <a:r>
              <a:rPr sz="1667" b="1" spc="57">
                <a:solidFill>
                  <a:srgbClr val="FFFFFF"/>
                </a:solidFill>
                <a:latin typeface="Century Gothic"/>
                <a:cs typeface="Century Gothic"/>
              </a:rPr>
              <a:t>La</a:t>
            </a:r>
            <a:r>
              <a:rPr sz="1667" b="1" spc="-53">
                <a:solidFill>
                  <a:srgbClr val="FFFFFF"/>
                </a:solidFill>
                <a:latin typeface="Century Gothic"/>
                <a:cs typeface="Century Gothic"/>
              </a:rPr>
              <a:t> </a:t>
            </a:r>
            <a:r>
              <a:rPr sz="1667" b="1" spc="-73">
                <a:solidFill>
                  <a:srgbClr val="FFFFFF"/>
                </a:solidFill>
                <a:latin typeface="Century Gothic"/>
                <a:cs typeface="Century Gothic"/>
              </a:rPr>
              <a:t>aplicación</a:t>
            </a:r>
            <a:r>
              <a:rPr sz="1667" b="1" spc="-23">
                <a:solidFill>
                  <a:srgbClr val="FFFFFF"/>
                </a:solidFill>
                <a:latin typeface="Century Gothic"/>
                <a:cs typeface="Century Gothic"/>
              </a:rPr>
              <a:t> </a:t>
            </a:r>
            <a:r>
              <a:rPr sz="1667" b="1" spc="-117">
                <a:solidFill>
                  <a:srgbClr val="FFFFFF"/>
                </a:solidFill>
                <a:latin typeface="Century Gothic"/>
                <a:cs typeface="Century Gothic"/>
              </a:rPr>
              <a:t>dice</a:t>
            </a:r>
            <a:r>
              <a:rPr sz="1667" b="1" spc="-10">
                <a:solidFill>
                  <a:srgbClr val="FFFFFF"/>
                </a:solidFill>
                <a:latin typeface="Century Gothic"/>
                <a:cs typeface="Century Gothic"/>
              </a:rPr>
              <a:t> </a:t>
            </a:r>
            <a:r>
              <a:rPr sz="1667" b="1" spc="-76">
                <a:solidFill>
                  <a:srgbClr val="FFFFFF"/>
                </a:solidFill>
                <a:latin typeface="Century Gothic"/>
                <a:cs typeface="Century Gothic"/>
              </a:rPr>
              <a:t>que</a:t>
            </a:r>
            <a:r>
              <a:rPr sz="1667" b="1" spc="-23">
                <a:solidFill>
                  <a:srgbClr val="FFFFFF"/>
                </a:solidFill>
                <a:latin typeface="Century Gothic"/>
                <a:cs typeface="Century Gothic"/>
              </a:rPr>
              <a:t> </a:t>
            </a:r>
            <a:r>
              <a:rPr sz="1667" b="1" spc="-30">
                <a:solidFill>
                  <a:srgbClr val="FFFFFF"/>
                </a:solidFill>
                <a:latin typeface="Century Gothic"/>
                <a:cs typeface="Century Gothic"/>
              </a:rPr>
              <a:t>el</a:t>
            </a:r>
            <a:r>
              <a:rPr sz="1667" b="1" spc="-23">
                <a:solidFill>
                  <a:srgbClr val="FFFFFF"/>
                </a:solidFill>
                <a:latin typeface="Century Gothic"/>
                <a:cs typeface="Century Gothic"/>
              </a:rPr>
              <a:t> </a:t>
            </a:r>
            <a:r>
              <a:rPr sz="1667" b="1">
                <a:solidFill>
                  <a:srgbClr val="FFFFFF"/>
                </a:solidFill>
                <a:latin typeface="Century Gothic"/>
                <a:cs typeface="Century Gothic"/>
              </a:rPr>
              <a:t>inquilino</a:t>
            </a:r>
            <a:r>
              <a:rPr sz="1667" b="1" spc="-23">
                <a:solidFill>
                  <a:srgbClr val="FFFFFF"/>
                </a:solidFill>
                <a:latin typeface="Century Gothic"/>
                <a:cs typeface="Century Gothic"/>
              </a:rPr>
              <a:t> </a:t>
            </a:r>
            <a:r>
              <a:rPr sz="1667" b="1" spc="-123">
                <a:solidFill>
                  <a:srgbClr val="FFFFFF"/>
                </a:solidFill>
                <a:latin typeface="Century Gothic"/>
                <a:cs typeface="Century Gothic"/>
              </a:rPr>
              <a:t>debe</a:t>
            </a:r>
            <a:r>
              <a:rPr sz="1667" b="1" spc="-10">
                <a:solidFill>
                  <a:srgbClr val="FFFFFF"/>
                </a:solidFill>
                <a:latin typeface="Century Gothic"/>
                <a:cs typeface="Century Gothic"/>
              </a:rPr>
              <a:t> </a:t>
            </a:r>
            <a:r>
              <a:rPr sz="1667" b="1" spc="-7">
                <a:solidFill>
                  <a:srgbClr val="FFFFFF"/>
                </a:solidFill>
                <a:latin typeface="Century Gothic"/>
                <a:cs typeface="Century Gothic"/>
              </a:rPr>
              <a:t>tener </a:t>
            </a:r>
            <a:r>
              <a:rPr sz="1667" b="1">
                <a:solidFill>
                  <a:srgbClr val="FFFFFF"/>
                </a:solidFill>
                <a:latin typeface="Century Gothic"/>
                <a:cs typeface="Century Gothic"/>
              </a:rPr>
              <a:t>un</a:t>
            </a:r>
            <a:r>
              <a:rPr sz="1667" b="1" spc="-107">
                <a:solidFill>
                  <a:srgbClr val="FFFFFF"/>
                </a:solidFill>
                <a:latin typeface="Century Gothic"/>
                <a:cs typeface="Century Gothic"/>
              </a:rPr>
              <a:t> </a:t>
            </a:r>
            <a:r>
              <a:rPr sz="1667" b="1">
                <a:solidFill>
                  <a:srgbClr val="FFFFFF"/>
                </a:solidFill>
                <a:latin typeface="Century Gothic"/>
                <a:cs typeface="Century Gothic"/>
              </a:rPr>
              <a:t>ingreso</a:t>
            </a:r>
            <a:r>
              <a:rPr sz="1667" b="1" spc="-43">
                <a:solidFill>
                  <a:srgbClr val="FFFFFF"/>
                </a:solidFill>
                <a:latin typeface="Century Gothic"/>
                <a:cs typeface="Century Gothic"/>
              </a:rPr>
              <a:t> </a:t>
            </a:r>
            <a:r>
              <a:rPr sz="1667" b="1" spc="-20">
                <a:solidFill>
                  <a:srgbClr val="FFFFFF"/>
                </a:solidFill>
                <a:latin typeface="Century Gothic"/>
                <a:cs typeface="Century Gothic"/>
              </a:rPr>
              <a:t>mensual</a:t>
            </a:r>
            <a:r>
              <a:rPr sz="1667" b="1" spc="-43">
                <a:solidFill>
                  <a:srgbClr val="FFFFFF"/>
                </a:solidFill>
                <a:latin typeface="Century Gothic"/>
                <a:cs typeface="Century Gothic"/>
              </a:rPr>
              <a:t> </a:t>
            </a:r>
            <a:r>
              <a:rPr sz="1667" b="1" spc="-123">
                <a:solidFill>
                  <a:srgbClr val="FFFFFF"/>
                </a:solidFill>
                <a:latin typeface="Century Gothic"/>
                <a:cs typeface="Century Gothic"/>
              </a:rPr>
              <a:t>de</a:t>
            </a:r>
            <a:r>
              <a:rPr sz="1667" b="1" spc="-10">
                <a:solidFill>
                  <a:srgbClr val="FFFFFF"/>
                </a:solidFill>
                <a:latin typeface="Century Gothic"/>
                <a:cs typeface="Century Gothic"/>
              </a:rPr>
              <a:t> </a:t>
            </a:r>
            <a:r>
              <a:rPr sz="1667" b="1" spc="107">
                <a:solidFill>
                  <a:srgbClr val="FFFFFF"/>
                </a:solidFill>
                <a:latin typeface="Century Gothic"/>
                <a:cs typeface="Century Gothic"/>
              </a:rPr>
              <a:t>"3</a:t>
            </a:r>
            <a:r>
              <a:rPr sz="1667" b="1" spc="-40">
                <a:solidFill>
                  <a:srgbClr val="FFFFFF"/>
                </a:solidFill>
                <a:latin typeface="Century Gothic"/>
                <a:cs typeface="Century Gothic"/>
              </a:rPr>
              <a:t> </a:t>
            </a:r>
            <a:r>
              <a:rPr sz="1667" b="1" spc="-103">
                <a:solidFill>
                  <a:srgbClr val="FFFFFF"/>
                </a:solidFill>
                <a:latin typeface="Century Gothic"/>
                <a:cs typeface="Century Gothic"/>
              </a:rPr>
              <a:t>veces</a:t>
            </a:r>
            <a:r>
              <a:rPr sz="1667" b="1" spc="-13">
                <a:solidFill>
                  <a:srgbClr val="FFFFFF"/>
                </a:solidFill>
                <a:latin typeface="Century Gothic"/>
                <a:cs typeface="Century Gothic"/>
              </a:rPr>
              <a:t> </a:t>
            </a:r>
            <a:r>
              <a:rPr sz="1667" b="1" spc="-30">
                <a:solidFill>
                  <a:srgbClr val="FFFFFF"/>
                </a:solidFill>
                <a:latin typeface="Century Gothic"/>
                <a:cs typeface="Century Gothic"/>
              </a:rPr>
              <a:t>el</a:t>
            </a:r>
            <a:r>
              <a:rPr sz="1667" b="1" spc="-43">
                <a:solidFill>
                  <a:srgbClr val="FFFFFF"/>
                </a:solidFill>
                <a:latin typeface="Century Gothic"/>
                <a:cs typeface="Century Gothic"/>
              </a:rPr>
              <a:t> </a:t>
            </a:r>
            <a:r>
              <a:rPr sz="1667" b="1" spc="-7">
                <a:solidFill>
                  <a:srgbClr val="FFFFFF"/>
                </a:solidFill>
                <a:latin typeface="Century Gothic"/>
                <a:cs typeface="Century Gothic"/>
              </a:rPr>
              <a:t>alquiler."</a:t>
            </a:r>
            <a:endParaRPr sz="1667">
              <a:latin typeface="Century Gothic"/>
              <a:cs typeface="Century Gothic"/>
            </a:endParaRPr>
          </a:p>
          <a:p>
            <a:pPr>
              <a:spcBef>
                <a:spcPts val="37"/>
              </a:spcBef>
            </a:pPr>
            <a:endParaRPr sz="1967">
              <a:latin typeface="Century Gothic"/>
              <a:cs typeface="Century Gothic"/>
            </a:endParaRPr>
          </a:p>
          <a:p>
            <a:pPr marR="304165">
              <a:lnSpc>
                <a:spcPct val="122500"/>
              </a:lnSpc>
            </a:pPr>
            <a:r>
              <a:rPr sz="1667" b="1" spc="93">
                <a:solidFill>
                  <a:srgbClr val="FFFFFF"/>
                </a:solidFill>
                <a:latin typeface="Century Gothic"/>
                <a:cs typeface="Century Gothic"/>
              </a:rPr>
              <a:t>PREGUNTA:</a:t>
            </a:r>
            <a:r>
              <a:rPr sz="1667" b="1" spc="10">
                <a:solidFill>
                  <a:srgbClr val="FFFFFF"/>
                </a:solidFill>
                <a:latin typeface="Century Gothic"/>
                <a:cs typeface="Century Gothic"/>
              </a:rPr>
              <a:t> </a:t>
            </a:r>
            <a:r>
              <a:rPr sz="1667" b="1" spc="-123">
                <a:solidFill>
                  <a:srgbClr val="FFFFFF"/>
                </a:solidFill>
                <a:latin typeface="Century Gothic"/>
                <a:cs typeface="Century Gothic"/>
              </a:rPr>
              <a:t>¿</a:t>
            </a:r>
            <a:r>
              <a:rPr sz="1667" b="1" i="1" spc="-123">
                <a:solidFill>
                  <a:srgbClr val="FFFFFF"/>
                </a:solidFill>
                <a:latin typeface="Century Gothic"/>
                <a:cs typeface="Century Gothic"/>
              </a:rPr>
              <a:t>Joey</a:t>
            </a:r>
            <a:r>
              <a:rPr sz="1667" b="1" i="1" spc="13">
                <a:solidFill>
                  <a:srgbClr val="FFFFFF"/>
                </a:solidFill>
                <a:latin typeface="Century Gothic"/>
                <a:cs typeface="Century Gothic"/>
              </a:rPr>
              <a:t> </a:t>
            </a:r>
            <a:r>
              <a:rPr sz="1667" b="1" i="1" spc="-70">
                <a:solidFill>
                  <a:srgbClr val="FFFFFF"/>
                </a:solidFill>
                <a:latin typeface="Century Gothic"/>
                <a:cs typeface="Century Gothic"/>
              </a:rPr>
              <a:t>cumple</a:t>
            </a:r>
            <a:r>
              <a:rPr sz="1667" b="1" i="1" spc="10">
                <a:solidFill>
                  <a:srgbClr val="FFFFFF"/>
                </a:solidFill>
                <a:latin typeface="Century Gothic"/>
                <a:cs typeface="Century Gothic"/>
              </a:rPr>
              <a:t> </a:t>
            </a:r>
            <a:r>
              <a:rPr sz="1667" b="1" i="1" spc="-80">
                <a:solidFill>
                  <a:srgbClr val="FFFFFF"/>
                </a:solidFill>
                <a:latin typeface="Century Gothic"/>
                <a:cs typeface="Century Gothic"/>
              </a:rPr>
              <a:t>con</a:t>
            </a:r>
            <a:r>
              <a:rPr sz="1667" b="1" i="1" spc="13">
                <a:solidFill>
                  <a:srgbClr val="FFFFFF"/>
                </a:solidFill>
                <a:latin typeface="Century Gothic"/>
                <a:cs typeface="Century Gothic"/>
              </a:rPr>
              <a:t> </a:t>
            </a:r>
            <a:r>
              <a:rPr sz="1667" b="1" i="1">
                <a:solidFill>
                  <a:srgbClr val="FFFFFF"/>
                </a:solidFill>
                <a:latin typeface="Century Gothic"/>
                <a:cs typeface="Century Gothic"/>
              </a:rPr>
              <a:t>el</a:t>
            </a:r>
            <a:r>
              <a:rPr sz="1667" b="1" i="1" spc="13">
                <a:solidFill>
                  <a:srgbClr val="FFFFFF"/>
                </a:solidFill>
                <a:latin typeface="Century Gothic"/>
                <a:cs typeface="Century Gothic"/>
              </a:rPr>
              <a:t> </a:t>
            </a:r>
            <a:r>
              <a:rPr sz="1667" b="1" i="1">
                <a:solidFill>
                  <a:srgbClr val="FFFFFF"/>
                </a:solidFill>
                <a:latin typeface="Century Gothic"/>
                <a:cs typeface="Century Gothic"/>
              </a:rPr>
              <a:t>requisito</a:t>
            </a:r>
            <a:r>
              <a:rPr sz="1667" b="1" i="1" spc="10">
                <a:solidFill>
                  <a:srgbClr val="FFFFFF"/>
                </a:solidFill>
                <a:latin typeface="Century Gothic"/>
                <a:cs typeface="Century Gothic"/>
              </a:rPr>
              <a:t> </a:t>
            </a:r>
            <a:r>
              <a:rPr sz="1667" b="1" i="1" spc="-17">
                <a:solidFill>
                  <a:srgbClr val="FFFFFF"/>
                </a:solidFill>
                <a:latin typeface="Century Gothic"/>
                <a:cs typeface="Century Gothic"/>
              </a:rPr>
              <a:t>de </a:t>
            </a:r>
            <a:r>
              <a:rPr sz="1667" b="1" i="1" spc="-7">
                <a:solidFill>
                  <a:srgbClr val="FFFFFF"/>
                </a:solidFill>
                <a:latin typeface="Century Gothic"/>
                <a:cs typeface="Century Gothic"/>
              </a:rPr>
              <a:t>ingresos?</a:t>
            </a:r>
            <a:endParaRPr sz="1667">
              <a:latin typeface="Century Gothic"/>
              <a:cs typeface="Century Gothic"/>
            </a:endParaRPr>
          </a:p>
        </p:txBody>
      </p:sp>
      <p:pic>
        <p:nvPicPr>
          <p:cNvPr id="66" name="object 66"/>
          <p:cNvPicPr/>
          <p:nvPr/>
        </p:nvPicPr>
        <p:blipFill>
          <a:blip r:embed="rId5" cstate="print"/>
          <a:stretch>
            <a:fillRect/>
          </a:stretch>
        </p:blipFill>
        <p:spPr>
          <a:xfrm>
            <a:off x="5062756" y="5436335"/>
            <a:ext cx="1839264" cy="1421664"/>
          </a:xfrm>
          <a:prstGeom prst="rect">
            <a:avLst/>
          </a:prstGeom>
        </p:spPr>
      </p:pic>
      <p:sp>
        <p:nvSpPr>
          <p:cNvPr id="67" name="object 67"/>
          <p:cNvSpPr txBox="1"/>
          <p:nvPr/>
        </p:nvSpPr>
        <p:spPr>
          <a:xfrm rot="21060000">
            <a:off x="5605381" y="6167455"/>
            <a:ext cx="555791" cy="205184"/>
          </a:xfrm>
          <a:prstGeom prst="rect">
            <a:avLst/>
          </a:prstGeom>
        </p:spPr>
        <p:txBody>
          <a:bodyPr vert="horz" wrap="square" lIns="0" tIns="0" rIns="0" bIns="0" rtlCol="0">
            <a:spAutoFit/>
          </a:bodyPr>
          <a:lstStyle/>
          <a:p>
            <a:pPr>
              <a:lnSpc>
                <a:spcPts val="1600"/>
              </a:lnSpc>
            </a:pPr>
            <a:r>
              <a:rPr sz="1600" b="1" spc="27">
                <a:solidFill>
                  <a:srgbClr val="FF4B4B"/>
                </a:solidFill>
                <a:latin typeface="Trebuchet MS"/>
                <a:cs typeface="Trebuchet MS"/>
              </a:rPr>
              <a:t>VA</a:t>
            </a:r>
            <a:r>
              <a:rPr sz="2400" b="1" spc="40" baseline="1157">
                <a:solidFill>
                  <a:srgbClr val="FF4B4B"/>
                </a:solidFill>
                <a:latin typeface="Trebuchet MS"/>
                <a:cs typeface="Trebuchet MS"/>
              </a:rPr>
              <a:t>LE</a:t>
            </a:r>
            <a:endParaRPr sz="2400" baseline="1157">
              <a:latin typeface="Trebuchet MS"/>
              <a:cs typeface="Trebuchet MS"/>
            </a:endParaRPr>
          </a:p>
        </p:txBody>
      </p:sp>
      <p:pic>
        <p:nvPicPr>
          <p:cNvPr id="68" name="Picture 68" descr="A picture containing graphical user interface&#10;&#10;Description automatically generated">
            <a:extLst>
              <a:ext uri="{FF2B5EF4-FFF2-40B4-BE49-F238E27FC236}">
                <a16:creationId xmlns:a16="http://schemas.microsoft.com/office/drawing/2014/main" id="{756C85A3-5016-5958-8331-FFB5DDC8978E}"/>
              </a:ext>
            </a:extLst>
          </p:cNvPr>
          <p:cNvPicPr>
            <a:picLocks noChangeAspect="1"/>
          </p:cNvPicPr>
          <p:nvPr/>
        </p:nvPicPr>
        <p:blipFill>
          <a:blip r:embed="rId6"/>
          <a:stretch>
            <a:fillRect/>
          </a:stretch>
        </p:blipFill>
        <p:spPr>
          <a:xfrm>
            <a:off x="4233" y="2808"/>
            <a:ext cx="12225866" cy="6852384"/>
          </a:xfrm>
          <a:prstGeom prst="rect">
            <a:avLst/>
          </a:prstGeom>
        </p:spPr>
      </p:pic>
    </p:spTree>
    <p:extLst>
      <p:ext uri="{BB962C8B-B14F-4D97-AF65-F5344CB8AC3E}">
        <p14:creationId xmlns:p14="http://schemas.microsoft.com/office/powerpoint/2010/main" val="1429309804"/>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2"/>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568ED8"/>
          </a:solidFill>
        </p:spPr>
        <p:txBody>
          <a:bodyPr wrap="square" lIns="0" tIns="0" rIns="0" bIns="0" rtlCol="0"/>
          <a:lstStyle/>
          <a:p>
            <a:endParaRPr/>
          </a:p>
        </p:txBody>
      </p:sp>
      <p:sp>
        <p:nvSpPr>
          <p:cNvPr id="3" name="object 3"/>
          <p:cNvSpPr/>
          <p:nvPr/>
        </p:nvSpPr>
        <p:spPr>
          <a:xfrm>
            <a:off x="5758556" y="5565233"/>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 name="object 4"/>
          <p:cNvSpPr/>
          <p:nvPr/>
        </p:nvSpPr>
        <p:spPr>
          <a:xfrm>
            <a:off x="5758556" y="5438291"/>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5" name="object 5"/>
          <p:cNvSpPr/>
          <p:nvPr/>
        </p:nvSpPr>
        <p:spPr>
          <a:xfrm>
            <a:off x="5758556" y="5311349"/>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6" name="object 6"/>
          <p:cNvSpPr/>
          <p:nvPr/>
        </p:nvSpPr>
        <p:spPr>
          <a:xfrm>
            <a:off x="5758556" y="518440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7" name="object 7"/>
          <p:cNvSpPr/>
          <p:nvPr/>
        </p:nvSpPr>
        <p:spPr>
          <a:xfrm>
            <a:off x="5758556" y="505746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8" name="object 8"/>
          <p:cNvSpPr/>
          <p:nvPr/>
        </p:nvSpPr>
        <p:spPr>
          <a:xfrm>
            <a:off x="5758556" y="493052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9" name="object 9"/>
          <p:cNvSpPr/>
          <p:nvPr/>
        </p:nvSpPr>
        <p:spPr>
          <a:xfrm>
            <a:off x="5758556" y="480358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0" name="object 10"/>
          <p:cNvSpPr/>
          <p:nvPr/>
        </p:nvSpPr>
        <p:spPr>
          <a:xfrm>
            <a:off x="5758556" y="467663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1" name="object 11"/>
          <p:cNvSpPr/>
          <p:nvPr/>
        </p:nvSpPr>
        <p:spPr>
          <a:xfrm>
            <a:off x="5758556" y="454969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2" name="object 12"/>
          <p:cNvSpPr/>
          <p:nvPr/>
        </p:nvSpPr>
        <p:spPr>
          <a:xfrm>
            <a:off x="5758556" y="442275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3" name="object 13"/>
          <p:cNvSpPr/>
          <p:nvPr/>
        </p:nvSpPr>
        <p:spPr>
          <a:xfrm>
            <a:off x="5758556" y="429581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4" name="object 14"/>
          <p:cNvSpPr/>
          <p:nvPr/>
        </p:nvSpPr>
        <p:spPr>
          <a:xfrm>
            <a:off x="5758556" y="416887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5" name="object 15"/>
          <p:cNvSpPr/>
          <p:nvPr/>
        </p:nvSpPr>
        <p:spPr>
          <a:xfrm>
            <a:off x="5758556" y="404192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6" name="object 16"/>
          <p:cNvSpPr/>
          <p:nvPr/>
        </p:nvSpPr>
        <p:spPr>
          <a:xfrm>
            <a:off x="5758556" y="3914985"/>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7" name="object 17"/>
          <p:cNvSpPr/>
          <p:nvPr/>
        </p:nvSpPr>
        <p:spPr>
          <a:xfrm>
            <a:off x="5758556" y="3788043"/>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8" name="object 18"/>
          <p:cNvSpPr/>
          <p:nvPr/>
        </p:nvSpPr>
        <p:spPr>
          <a:xfrm>
            <a:off x="5758556" y="3661101"/>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19" name="object 19"/>
          <p:cNvSpPr/>
          <p:nvPr/>
        </p:nvSpPr>
        <p:spPr>
          <a:xfrm>
            <a:off x="5758556" y="3534159"/>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0" name="object 20"/>
          <p:cNvSpPr/>
          <p:nvPr/>
        </p:nvSpPr>
        <p:spPr>
          <a:xfrm>
            <a:off x="5758556" y="3407217"/>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1" name="object 21"/>
          <p:cNvSpPr/>
          <p:nvPr/>
        </p:nvSpPr>
        <p:spPr>
          <a:xfrm>
            <a:off x="5758556" y="3280275"/>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2" name="object 22"/>
          <p:cNvSpPr/>
          <p:nvPr/>
        </p:nvSpPr>
        <p:spPr>
          <a:xfrm>
            <a:off x="5758556" y="315333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3" name="object 23"/>
          <p:cNvSpPr/>
          <p:nvPr/>
        </p:nvSpPr>
        <p:spPr>
          <a:xfrm>
            <a:off x="5758556" y="302639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4" name="object 24"/>
          <p:cNvSpPr/>
          <p:nvPr/>
        </p:nvSpPr>
        <p:spPr>
          <a:xfrm>
            <a:off x="5758556" y="289944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5" name="object 25"/>
          <p:cNvSpPr/>
          <p:nvPr/>
        </p:nvSpPr>
        <p:spPr>
          <a:xfrm>
            <a:off x="5758556" y="277250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6" name="object 26"/>
          <p:cNvSpPr/>
          <p:nvPr/>
        </p:nvSpPr>
        <p:spPr>
          <a:xfrm>
            <a:off x="5758556" y="264556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7" name="object 27"/>
          <p:cNvSpPr/>
          <p:nvPr/>
        </p:nvSpPr>
        <p:spPr>
          <a:xfrm>
            <a:off x="5758556" y="251862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8" name="object 28"/>
          <p:cNvSpPr/>
          <p:nvPr/>
        </p:nvSpPr>
        <p:spPr>
          <a:xfrm>
            <a:off x="5758556" y="239168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29" name="object 29"/>
          <p:cNvSpPr/>
          <p:nvPr/>
        </p:nvSpPr>
        <p:spPr>
          <a:xfrm>
            <a:off x="5758556" y="226473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0" name="object 30"/>
          <p:cNvSpPr/>
          <p:nvPr/>
        </p:nvSpPr>
        <p:spPr>
          <a:xfrm>
            <a:off x="5758556" y="213779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1" name="object 31"/>
          <p:cNvSpPr/>
          <p:nvPr/>
        </p:nvSpPr>
        <p:spPr>
          <a:xfrm>
            <a:off x="5758556" y="201085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2" name="object 32"/>
          <p:cNvSpPr/>
          <p:nvPr/>
        </p:nvSpPr>
        <p:spPr>
          <a:xfrm>
            <a:off x="5758556" y="188391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3" name="object 33"/>
          <p:cNvSpPr/>
          <p:nvPr/>
        </p:nvSpPr>
        <p:spPr>
          <a:xfrm>
            <a:off x="5758556" y="1756969"/>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4" name="object 34"/>
          <p:cNvSpPr/>
          <p:nvPr/>
        </p:nvSpPr>
        <p:spPr>
          <a:xfrm>
            <a:off x="5758556" y="1630027"/>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5" name="object 35"/>
          <p:cNvSpPr/>
          <p:nvPr/>
        </p:nvSpPr>
        <p:spPr>
          <a:xfrm>
            <a:off x="5758556" y="1503085"/>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6" name="object 36"/>
          <p:cNvSpPr/>
          <p:nvPr/>
        </p:nvSpPr>
        <p:spPr>
          <a:xfrm>
            <a:off x="5758556" y="1376143"/>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7" name="object 37"/>
          <p:cNvSpPr/>
          <p:nvPr/>
        </p:nvSpPr>
        <p:spPr>
          <a:xfrm>
            <a:off x="5758556" y="1249201"/>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8" name="object 38"/>
          <p:cNvSpPr/>
          <p:nvPr/>
        </p:nvSpPr>
        <p:spPr>
          <a:xfrm>
            <a:off x="5758556" y="112225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39" name="object 39"/>
          <p:cNvSpPr/>
          <p:nvPr/>
        </p:nvSpPr>
        <p:spPr>
          <a:xfrm>
            <a:off x="5758556" y="99531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0" name="object 40"/>
          <p:cNvSpPr/>
          <p:nvPr/>
        </p:nvSpPr>
        <p:spPr>
          <a:xfrm>
            <a:off x="5758556" y="86837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1" name="object 41"/>
          <p:cNvSpPr/>
          <p:nvPr/>
        </p:nvSpPr>
        <p:spPr>
          <a:xfrm>
            <a:off x="5758556" y="741432"/>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2" name="object 42"/>
          <p:cNvSpPr/>
          <p:nvPr/>
        </p:nvSpPr>
        <p:spPr>
          <a:xfrm>
            <a:off x="5758556" y="614490"/>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3" name="object 43"/>
          <p:cNvSpPr/>
          <p:nvPr/>
        </p:nvSpPr>
        <p:spPr>
          <a:xfrm>
            <a:off x="5758556" y="487548"/>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4" name="object 44"/>
          <p:cNvSpPr/>
          <p:nvPr/>
        </p:nvSpPr>
        <p:spPr>
          <a:xfrm>
            <a:off x="5758556" y="360606"/>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5" name="object 45"/>
          <p:cNvSpPr/>
          <p:nvPr/>
        </p:nvSpPr>
        <p:spPr>
          <a:xfrm>
            <a:off x="5758556" y="233664"/>
            <a:ext cx="31750" cy="95250"/>
          </a:xfrm>
          <a:custGeom>
            <a:avLst/>
            <a:gdLst/>
            <a:ahLst/>
            <a:cxnLst/>
            <a:rect l="l" t="t" r="r" b="b"/>
            <a:pathLst>
              <a:path w="47625" h="142875">
                <a:moveTo>
                  <a:pt x="47624" y="0"/>
                </a:moveTo>
                <a:lnTo>
                  <a:pt x="47624" y="142809"/>
                </a:lnTo>
                <a:lnTo>
                  <a:pt x="0" y="142809"/>
                </a:lnTo>
                <a:lnTo>
                  <a:pt x="0" y="0"/>
                </a:lnTo>
                <a:lnTo>
                  <a:pt x="47624" y="0"/>
                </a:lnTo>
                <a:close/>
              </a:path>
            </a:pathLst>
          </a:custGeom>
          <a:solidFill>
            <a:srgbClr val="568ED8"/>
          </a:solidFill>
        </p:spPr>
        <p:txBody>
          <a:bodyPr wrap="square" lIns="0" tIns="0" rIns="0" bIns="0" rtlCol="0"/>
          <a:lstStyle/>
          <a:p>
            <a:endParaRPr/>
          </a:p>
        </p:txBody>
      </p:sp>
      <p:sp>
        <p:nvSpPr>
          <p:cNvPr id="46" name="object 46"/>
          <p:cNvSpPr/>
          <p:nvPr/>
        </p:nvSpPr>
        <p:spPr>
          <a:xfrm>
            <a:off x="5758556" y="139702"/>
            <a:ext cx="31750" cy="62230"/>
          </a:xfrm>
          <a:custGeom>
            <a:avLst/>
            <a:gdLst/>
            <a:ahLst/>
            <a:cxnLst/>
            <a:rect l="l" t="t" r="r" b="b"/>
            <a:pathLst>
              <a:path w="47625" h="93345">
                <a:moveTo>
                  <a:pt x="0" y="93339"/>
                </a:moveTo>
                <a:lnTo>
                  <a:pt x="47624" y="93339"/>
                </a:lnTo>
                <a:lnTo>
                  <a:pt x="47624" y="0"/>
                </a:lnTo>
                <a:lnTo>
                  <a:pt x="0" y="0"/>
                </a:lnTo>
                <a:lnTo>
                  <a:pt x="0" y="93339"/>
                </a:lnTo>
                <a:close/>
              </a:path>
            </a:pathLst>
          </a:custGeom>
          <a:solidFill>
            <a:srgbClr val="568ED8"/>
          </a:solidFill>
        </p:spPr>
        <p:txBody>
          <a:bodyPr wrap="square" lIns="0" tIns="0" rIns="0" bIns="0" rtlCol="0"/>
          <a:lstStyle/>
          <a:p>
            <a:endParaRPr/>
          </a:p>
        </p:txBody>
      </p:sp>
      <p:sp>
        <p:nvSpPr>
          <p:cNvPr id="47" name="object 47"/>
          <p:cNvSpPr/>
          <p:nvPr/>
        </p:nvSpPr>
        <p:spPr>
          <a:xfrm>
            <a:off x="0" y="6718301"/>
            <a:ext cx="12192000" cy="13970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sp>
        <p:nvSpPr>
          <p:cNvPr id="48" name="object 48"/>
          <p:cNvSpPr/>
          <p:nvPr/>
        </p:nvSpPr>
        <p:spPr>
          <a:xfrm>
            <a:off x="0" y="2"/>
            <a:ext cx="12192000" cy="13970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sp>
        <p:nvSpPr>
          <p:cNvPr id="49" name="object 49"/>
          <p:cNvSpPr txBox="1">
            <a:spLocks noGrp="1"/>
          </p:cNvSpPr>
          <p:nvPr>
            <p:ph type="title"/>
          </p:nvPr>
        </p:nvSpPr>
        <p:spPr>
          <a:xfrm>
            <a:off x="464256" y="444514"/>
            <a:ext cx="2589671" cy="1239849"/>
          </a:xfrm>
          <a:prstGeom prst="rect">
            <a:avLst/>
          </a:prstGeom>
        </p:spPr>
        <p:txBody>
          <a:bodyPr vert="horz" wrap="square" lIns="0" tIns="8467" rIns="0" bIns="0" rtlCol="0">
            <a:spAutoFit/>
          </a:bodyPr>
          <a:lstStyle/>
          <a:p>
            <a:pPr marL="8467">
              <a:spcBef>
                <a:spcPts val="67"/>
              </a:spcBef>
              <a:tabLst>
                <a:tab pos="3875810" algn="l"/>
              </a:tabLst>
            </a:pPr>
            <a:r>
              <a:rPr>
                <a:solidFill>
                  <a:srgbClr val="FFFFFF"/>
                </a:solidFill>
              </a:rPr>
              <a:t>Source</a:t>
            </a:r>
            <a:r>
              <a:rPr spc="63">
                <a:solidFill>
                  <a:srgbClr val="FFFFFF"/>
                </a:solidFill>
              </a:rPr>
              <a:t> </a:t>
            </a:r>
            <a:r>
              <a:rPr spc="127">
                <a:solidFill>
                  <a:srgbClr val="FFFFFF"/>
                </a:solidFill>
              </a:rPr>
              <a:t>of</a:t>
            </a:r>
            <a:r>
              <a:rPr spc="67">
                <a:solidFill>
                  <a:srgbClr val="FFFFFF"/>
                </a:solidFill>
              </a:rPr>
              <a:t> </a:t>
            </a:r>
            <a:r>
              <a:rPr spc="-7">
                <a:solidFill>
                  <a:srgbClr val="FFFFFF"/>
                </a:solidFill>
              </a:rPr>
              <a:t>Income</a:t>
            </a:r>
            <a:r>
              <a:rPr>
                <a:solidFill>
                  <a:srgbClr val="FFFFFF"/>
                </a:solidFill>
              </a:rPr>
              <a:t>	</a:t>
            </a:r>
          </a:p>
        </p:txBody>
      </p:sp>
      <p:sp>
        <p:nvSpPr>
          <p:cNvPr id="50" name="object 50"/>
          <p:cNvSpPr txBox="1"/>
          <p:nvPr/>
        </p:nvSpPr>
        <p:spPr>
          <a:xfrm>
            <a:off x="6481668" y="666773"/>
            <a:ext cx="4913206" cy="418983"/>
          </a:xfrm>
          <a:prstGeom prst="rect">
            <a:avLst/>
          </a:prstGeom>
        </p:spPr>
        <p:txBody>
          <a:bodyPr vert="horz" wrap="square" lIns="0" tIns="8467" rIns="0" bIns="0" rtlCol="0">
            <a:spAutoFit/>
          </a:bodyPr>
          <a:lstStyle/>
          <a:p>
            <a:pPr marL="8467">
              <a:spcBef>
                <a:spcPts val="67"/>
              </a:spcBef>
              <a:tabLst>
                <a:tab pos="4904139" algn="l"/>
              </a:tabLst>
            </a:pPr>
            <a:r>
              <a:rPr sz="2667" b="1" u="heavy">
                <a:solidFill>
                  <a:srgbClr val="FFFFFF"/>
                </a:solidFill>
                <a:uFill>
                  <a:solidFill>
                    <a:srgbClr val="FFBD58"/>
                  </a:solidFill>
                </a:uFill>
                <a:latin typeface="Century Gothic"/>
                <a:cs typeface="Century Gothic"/>
              </a:rPr>
              <a:t>Fuente</a:t>
            </a:r>
            <a:r>
              <a:rPr sz="2667" b="1" u="heavy" spc="47">
                <a:solidFill>
                  <a:srgbClr val="FFFFFF"/>
                </a:solidFill>
                <a:uFill>
                  <a:solidFill>
                    <a:srgbClr val="FFBD58"/>
                  </a:solidFill>
                </a:uFill>
                <a:latin typeface="Century Gothic"/>
                <a:cs typeface="Century Gothic"/>
              </a:rPr>
              <a:t> </a:t>
            </a:r>
            <a:r>
              <a:rPr sz="2667" b="1" u="heavy" spc="-83">
                <a:solidFill>
                  <a:srgbClr val="FFFFFF"/>
                </a:solidFill>
                <a:uFill>
                  <a:solidFill>
                    <a:srgbClr val="FFBD58"/>
                  </a:solidFill>
                </a:uFill>
                <a:latin typeface="Century Gothic"/>
                <a:cs typeface="Century Gothic"/>
              </a:rPr>
              <a:t>de</a:t>
            </a:r>
            <a:r>
              <a:rPr sz="2667" b="1" u="heavy" spc="50">
                <a:solidFill>
                  <a:srgbClr val="FFFFFF"/>
                </a:solidFill>
                <a:uFill>
                  <a:solidFill>
                    <a:srgbClr val="FFBD58"/>
                  </a:solidFill>
                </a:uFill>
                <a:latin typeface="Century Gothic"/>
                <a:cs typeface="Century Gothic"/>
              </a:rPr>
              <a:t> </a:t>
            </a:r>
            <a:r>
              <a:rPr sz="2667" b="1" u="heavy" spc="27">
                <a:solidFill>
                  <a:srgbClr val="FFFFFF"/>
                </a:solidFill>
                <a:uFill>
                  <a:solidFill>
                    <a:srgbClr val="FFBD58"/>
                  </a:solidFill>
                </a:uFill>
                <a:latin typeface="Century Gothic"/>
                <a:cs typeface="Century Gothic"/>
              </a:rPr>
              <a:t>Ingreso</a:t>
            </a:r>
            <a:r>
              <a:rPr sz="2667" b="1" u="heavy">
                <a:solidFill>
                  <a:srgbClr val="FFFFFF"/>
                </a:solidFill>
                <a:uFill>
                  <a:solidFill>
                    <a:srgbClr val="FFBD58"/>
                  </a:solidFill>
                </a:uFill>
                <a:latin typeface="Century Gothic"/>
                <a:cs typeface="Century Gothic"/>
              </a:rPr>
              <a:t>	</a:t>
            </a:r>
            <a:endParaRPr sz="2667">
              <a:latin typeface="Century Gothic"/>
              <a:cs typeface="Century Gothic"/>
            </a:endParaRPr>
          </a:p>
        </p:txBody>
      </p:sp>
      <p:grpSp>
        <p:nvGrpSpPr>
          <p:cNvPr id="51" name="object 51"/>
          <p:cNvGrpSpPr/>
          <p:nvPr/>
        </p:nvGrpSpPr>
        <p:grpSpPr>
          <a:xfrm>
            <a:off x="685834" y="1422903"/>
            <a:ext cx="4591050" cy="4013623"/>
            <a:chOff x="1028751" y="2134353"/>
            <a:chExt cx="6886575" cy="6020435"/>
          </a:xfrm>
        </p:grpSpPr>
        <p:sp>
          <p:nvSpPr>
            <p:cNvPr id="52" name="object 52"/>
            <p:cNvSpPr/>
            <p:nvPr/>
          </p:nvSpPr>
          <p:spPr>
            <a:xfrm>
              <a:off x="1028750" y="2134361"/>
              <a:ext cx="6886575" cy="6020435"/>
            </a:xfrm>
            <a:custGeom>
              <a:avLst/>
              <a:gdLst/>
              <a:ahLst/>
              <a:cxnLst/>
              <a:rect l="l" t="t" r="r" b="b"/>
              <a:pathLst>
                <a:path w="6886575" h="6020434">
                  <a:moveTo>
                    <a:pt x="6886461" y="0"/>
                  </a:moveTo>
                  <a:lnTo>
                    <a:pt x="6790741" y="0"/>
                  </a:lnTo>
                  <a:lnTo>
                    <a:pt x="6790741" y="93967"/>
                  </a:lnTo>
                  <a:lnTo>
                    <a:pt x="6790741" y="5923559"/>
                  </a:lnTo>
                  <a:lnTo>
                    <a:pt x="93726" y="5923559"/>
                  </a:lnTo>
                  <a:lnTo>
                    <a:pt x="93726" y="93967"/>
                  </a:lnTo>
                  <a:lnTo>
                    <a:pt x="6790741" y="93967"/>
                  </a:lnTo>
                  <a:lnTo>
                    <a:pt x="6790741" y="0"/>
                  </a:lnTo>
                  <a:lnTo>
                    <a:pt x="0" y="0"/>
                  </a:lnTo>
                  <a:lnTo>
                    <a:pt x="0" y="93967"/>
                  </a:lnTo>
                  <a:lnTo>
                    <a:pt x="0" y="5923559"/>
                  </a:lnTo>
                  <a:lnTo>
                    <a:pt x="0" y="6020066"/>
                  </a:lnTo>
                  <a:lnTo>
                    <a:pt x="6886461" y="6020066"/>
                  </a:lnTo>
                  <a:lnTo>
                    <a:pt x="6886461" y="5924105"/>
                  </a:lnTo>
                  <a:lnTo>
                    <a:pt x="6886461" y="5923559"/>
                  </a:lnTo>
                  <a:lnTo>
                    <a:pt x="6886461" y="93967"/>
                  </a:lnTo>
                  <a:lnTo>
                    <a:pt x="6886461" y="93700"/>
                  </a:lnTo>
                  <a:lnTo>
                    <a:pt x="6886461" y="0"/>
                  </a:lnTo>
                  <a:close/>
                </a:path>
              </a:pathLst>
            </a:custGeom>
            <a:solidFill>
              <a:srgbClr val="FFBD58"/>
            </a:solidFill>
          </p:spPr>
          <p:txBody>
            <a:bodyPr wrap="square" lIns="0" tIns="0" rIns="0" bIns="0" rtlCol="0"/>
            <a:lstStyle/>
            <a:p>
              <a:endParaRPr/>
            </a:p>
          </p:txBody>
        </p:sp>
        <p:pic>
          <p:nvPicPr>
            <p:cNvPr id="53" name="object 53"/>
            <p:cNvPicPr/>
            <p:nvPr/>
          </p:nvPicPr>
          <p:blipFill>
            <a:blip r:embed="rId2" cstate="print"/>
            <a:stretch>
              <a:fillRect/>
            </a:stretch>
          </p:blipFill>
          <p:spPr>
            <a:xfrm>
              <a:off x="1455932" y="3467436"/>
              <a:ext cx="104775" cy="104774"/>
            </a:xfrm>
            <a:prstGeom prst="rect">
              <a:avLst/>
            </a:prstGeom>
          </p:spPr>
        </p:pic>
        <p:pic>
          <p:nvPicPr>
            <p:cNvPr id="54" name="object 54"/>
            <p:cNvPicPr/>
            <p:nvPr/>
          </p:nvPicPr>
          <p:blipFill>
            <a:blip r:embed="rId2" cstate="print"/>
            <a:stretch>
              <a:fillRect/>
            </a:stretch>
          </p:blipFill>
          <p:spPr>
            <a:xfrm>
              <a:off x="1455932" y="4867611"/>
              <a:ext cx="104775" cy="104774"/>
            </a:xfrm>
            <a:prstGeom prst="rect">
              <a:avLst/>
            </a:prstGeom>
          </p:spPr>
        </p:pic>
        <p:pic>
          <p:nvPicPr>
            <p:cNvPr id="55" name="object 55"/>
            <p:cNvPicPr/>
            <p:nvPr/>
          </p:nvPicPr>
          <p:blipFill>
            <a:blip r:embed="rId2" cstate="print"/>
            <a:stretch>
              <a:fillRect/>
            </a:stretch>
          </p:blipFill>
          <p:spPr>
            <a:xfrm>
              <a:off x="1455932" y="6734511"/>
              <a:ext cx="104775" cy="104774"/>
            </a:xfrm>
            <a:prstGeom prst="rect">
              <a:avLst/>
            </a:prstGeom>
          </p:spPr>
        </p:pic>
      </p:grpSp>
      <p:sp>
        <p:nvSpPr>
          <p:cNvPr id="56" name="object 56"/>
          <p:cNvSpPr txBox="1"/>
          <p:nvPr/>
        </p:nvSpPr>
        <p:spPr>
          <a:xfrm>
            <a:off x="792822" y="1577162"/>
            <a:ext cx="4116070" cy="3691546"/>
          </a:xfrm>
          <a:prstGeom prst="rect">
            <a:avLst/>
          </a:prstGeom>
        </p:spPr>
        <p:txBody>
          <a:bodyPr vert="horz" wrap="square" lIns="0" tIns="8467" rIns="0" bIns="0" rtlCol="0">
            <a:spAutoFit/>
          </a:bodyPr>
          <a:lstStyle/>
          <a:p>
            <a:pPr>
              <a:spcBef>
                <a:spcPts val="67"/>
              </a:spcBef>
            </a:pPr>
            <a:r>
              <a:rPr sz="1667" b="1" spc="133">
                <a:solidFill>
                  <a:srgbClr val="FFFFFF"/>
                </a:solidFill>
                <a:latin typeface="Century Gothic"/>
                <a:cs typeface="Century Gothic"/>
              </a:rPr>
              <a:t>ANSWER:</a:t>
            </a:r>
            <a:r>
              <a:rPr sz="1667" b="1" spc="3">
                <a:solidFill>
                  <a:srgbClr val="FFFFFF"/>
                </a:solidFill>
                <a:latin typeface="Century Gothic"/>
                <a:cs typeface="Century Gothic"/>
              </a:rPr>
              <a:t> </a:t>
            </a:r>
            <a:r>
              <a:rPr sz="1667" b="1" i="1" spc="-13">
                <a:solidFill>
                  <a:srgbClr val="FFFFFF"/>
                </a:solidFill>
                <a:latin typeface="Century Gothic"/>
                <a:cs typeface="Century Gothic"/>
              </a:rPr>
              <a:t>Yes</a:t>
            </a:r>
            <a:r>
              <a:rPr sz="1667" b="1" spc="-13">
                <a:solidFill>
                  <a:srgbClr val="FFFFFF"/>
                </a:solidFill>
                <a:latin typeface="Century Gothic"/>
                <a:cs typeface="Century Gothic"/>
              </a:rPr>
              <a:t>!</a:t>
            </a:r>
            <a:endParaRPr sz="1667">
              <a:latin typeface="Century Gothic"/>
              <a:cs typeface="Century Gothic"/>
            </a:endParaRPr>
          </a:p>
          <a:p>
            <a:pPr>
              <a:spcBef>
                <a:spcPts val="37"/>
              </a:spcBef>
            </a:pPr>
            <a:endParaRPr sz="1967">
              <a:latin typeface="Century Gothic"/>
              <a:cs typeface="Century Gothic"/>
            </a:endParaRPr>
          </a:p>
          <a:p>
            <a:pPr marL="359428" marR="136320">
              <a:lnSpc>
                <a:spcPct val="122500"/>
              </a:lnSpc>
            </a:pPr>
            <a:r>
              <a:rPr sz="1667" b="1" spc="53">
                <a:solidFill>
                  <a:srgbClr val="FFFFFF"/>
                </a:solidFill>
                <a:latin typeface="Century Gothic"/>
                <a:cs typeface="Century Gothic"/>
              </a:rPr>
              <a:t>The</a:t>
            </a:r>
            <a:r>
              <a:rPr sz="1667" b="1" spc="-37">
                <a:solidFill>
                  <a:srgbClr val="FFFFFF"/>
                </a:solidFill>
                <a:latin typeface="Century Gothic"/>
                <a:cs typeface="Century Gothic"/>
              </a:rPr>
              <a:t> </a:t>
            </a:r>
            <a:r>
              <a:rPr sz="1667" b="1" spc="-90">
                <a:solidFill>
                  <a:srgbClr val="FFFFFF"/>
                </a:solidFill>
                <a:latin typeface="Century Gothic"/>
                <a:cs typeface="Century Gothic"/>
              </a:rPr>
              <a:t>income</a:t>
            </a:r>
            <a:r>
              <a:rPr sz="1667" b="1" spc="-20">
                <a:solidFill>
                  <a:srgbClr val="FFFFFF"/>
                </a:solidFill>
                <a:latin typeface="Century Gothic"/>
                <a:cs typeface="Century Gothic"/>
              </a:rPr>
              <a:t> </a:t>
            </a:r>
            <a:r>
              <a:rPr sz="1667" b="1">
                <a:solidFill>
                  <a:srgbClr val="FFFFFF"/>
                </a:solidFill>
                <a:latin typeface="Century Gothic"/>
                <a:cs typeface="Century Gothic"/>
              </a:rPr>
              <a:t>standard</a:t>
            </a:r>
            <a:r>
              <a:rPr sz="1667" b="1" spc="-23">
                <a:solidFill>
                  <a:srgbClr val="FFFFFF"/>
                </a:solidFill>
                <a:latin typeface="Century Gothic"/>
                <a:cs typeface="Century Gothic"/>
              </a:rPr>
              <a:t> </a:t>
            </a:r>
            <a:r>
              <a:rPr sz="1667" b="1" spc="-107">
                <a:solidFill>
                  <a:srgbClr val="FFFFFF"/>
                </a:solidFill>
                <a:latin typeface="Century Gothic"/>
                <a:cs typeface="Century Gothic"/>
              </a:rPr>
              <a:t>can</a:t>
            </a:r>
            <a:r>
              <a:rPr sz="1667" b="1" spc="-10">
                <a:solidFill>
                  <a:srgbClr val="FFFFFF"/>
                </a:solidFill>
                <a:latin typeface="Century Gothic"/>
                <a:cs typeface="Century Gothic"/>
              </a:rPr>
              <a:t> </a:t>
            </a:r>
            <a:r>
              <a:rPr sz="1667" b="1" spc="-13">
                <a:solidFill>
                  <a:srgbClr val="FFFFFF"/>
                </a:solidFill>
                <a:latin typeface="Century Gothic"/>
                <a:cs typeface="Century Gothic"/>
              </a:rPr>
              <a:t>only</a:t>
            </a:r>
            <a:r>
              <a:rPr sz="1667" b="1" spc="-20">
                <a:solidFill>
                  <a:srgbClr val="FFFFFF"/>
                </a:solidFill>
                <a:latin typeface="Century Gothic"/>
                <a:cs typeface="Century Gothic"/>
              </a:rPr>
              <a:t> </a:t>
            </a:r>
            <a:r>
              <a:rPr sz="1667" b="1" spc="-17">
                <a:solidFill>
                  <a:srgbClr val="FFFFFF"/>
                </a:solidFill>
                <a:latin typeface="Century Gothic"/>
                <a:cs typeface="Century Gothic"/>
              </a:rPr>
              <a:t>be </a:t>
            </a:r>
            <a:r>
              <a:rPr sz="1667" b="1" spc="-57">
                <a:solidFill>
                  <a:srgbClr val="FFFFFF"/>
                </a:solidFill>
                <a:latin typeface="Century Gothic"/>
                <a:cs typeface="Century Gothic"/>
              </a:rPr>
              <a:t>applied</a:t>
            </a:r>
            <a:r>
              <a:rPr sz="1667" b="1" spc="3">
                <a:solidFill>
                  <a:srgbClr val="FFFFFF"/>
                </a:solidFill>
                <a:latin typeface="Century Gothic"/>
                <a:cs typeface="Century Gothic"/>
              </a:rPr>
              <a:t> </a:t>
            </a:r>
            <a:r>
              <a:rPr sz="1667" b="1">
                <a:solidFill>
                  <a:srgbClr val="FFFFFF"/>
                </a:solidFill>
                <a:latin typeface="Century Gothic"/>
                <a:cs typeface="Century Gothic"/>
              </a:rPr>
              <a:t>to</a:t>
            </a:r>
            <a:r>
              <a:rPr sz="1667" b="1" spc="3">
                <a:solidFill>
                  <a:srgbClr val="FFFFFF"/>
                </a:solidFill>
                <a:latin typeface="Century Gothic"/>
                <a:cs typeface="Century Gothic"/>
              </a:rPr>
              <a:t> </a:t>
            </a:r>
            <a:r>
              <a:rPr sz="1667" b="1">
                <a:solidFill>
                  <a:srgbClr val="FFFFFF"/>
                </a:solidFill>
                <a:latin typeface="Century Gothic"/>
                <a:cs typeface="Century Gothic"/>
              </a:rPr>
              <a:t>the</a:t>
            </a:r>
            <a:r>
              <a:rPr sz="1667" b="1" spc="3">
                <a:solidFill>
                  <a:srgbClr val="FFFFFF"/>
                </a:solidFill>
                <a:latin typeface="Century Gothic"/>
                <a:cs typeface="Century Gothic"/>
              </a:rPr>
              <a:t> </a:t>
            </a:r>
            <a:r>
              <a:rPr sz="1667" b="1">
                <a:solidFill>
                  <a:srgbClr val="FFFFFF"/>
                </a:solidFill>
                <a:latin typeface="Century Gothic"/>
                <a:cs typeface="Century Gothic"/>
              </a:rPr>
              <a:t>rent</a:t>
            </a:r>
            <a:r>
              <a:rPr sz="1667" b="1" spc="3">
                <a:solidFill>
                  <a:srgbClr val="FFFFFF"/>
                </a:solidFill>
                <a:latin typeface="Century Gothic"/>
                <a:cs typeface="Century Gothic"/>
              </a:rPr>
              <a:t> </a:t>
            </a:r>
            <a:r>
              <a:rPr sz="1667" b="1" spc="40">
                <a:solidFill>
                  <a:srgbClr val="FFFFFF"/>
                </a:solidFill>
                <a:latin typeface="Century Gothic"/>
                <a:cs typeface="Century Gothic"/>
              </a:rPr>
              <a:t>that</a:t>
            </a:r>
            <a:r>
              <a:rPr sz="1667" b="1" spc="3">
                <a:solidFill>
                  <a:srgbClr val="FFFFFF"/>
                </a:solidFill>
                <a:latin typeface="Century Gothic"/>
                <a:cs typeface="Century Gothic"/>
              </a:rPr>
              <a:t> </a:t>
            </a:r>
            <a:r>
              <a:rPr sz="1667" b="1" spc="-133">
                <a:solidFill>
                  <a:srgbClr val="FFFFFF"/>
                </a:solidFill>
                <a:latin typeface="Century Gothic"/>
                <a:cs typeface="Century Gothic"/>
              </a:rPr>
              <a:t>Joey</a:t>
            </a:r>
            <a:r>
              <a:rPr sz="1667" b="1" spc="7">
                <a:solidFill>
                  <a:srgbClr val="FFFFFF"/>
                </a:solidFill>
                <a:latin typeface="Century Gothic"/>
                <a:cs typeface="Century Gothic"/>
              </a:rPr>
              <a:t> </a:t>
            </a:r>
            <a:r>
              <a:rPr sz="1667" b="1" spc="-7">
                <a:solidFill>
                  <a:srgbClr val="FFFFFF"/>
                </a:solidFill>
                <a:latin typeface="Century Gothic"/>
                <a:cs typeface="Century Gothic"/>
              </a:rPr>
              <a:t>himself </a:t>
            </a:r>
            <a:r>
              <a:rPr sz="1667" b="1" spc="53">
                <a:solidFill>
                  <a:srgbClr val="FFFFFF"/>
                </a:solidFill>
                <a:latin typeface="Century Gothic"/>
                <a:cs typeface="Century Gothic"/>
              </a:rPr>
              <a:t>will</a:t>
            </a:r>
            <a:r>
              <a:rPr sz="1667" b="1">
                <a:solidFill>
                  <a:srgbClr val="FFFFFF"/>
                </a:solidFill>
                <a:latin typeface="Century Gothic"/>
                <a:cs typeface="Century Gothic"/>
              </a:rPr>
              <a:t> </a:t>
            </a:r>
            <a:r>
              <a:rPr sz="1667" b="1" spc="-13">
                <a:solidFill>
                  <a:srgbClr val="FFFFFF"/>
                </a:solidFill>
                <a:latin typeface="Century Gothic"/>
                <a:cs typeface="Century Gothic"/>
              </a:rPr>
              <a:t>pay.</a:t>
            </a:r>
            <a:endParaRPr sz="1667">
              <a:latin typeface="Century Gothic"/>
              <a:cs typeface="Century Gothic"/>
            </a:endParaRPr>
          </a:p>
          <a:p>
            <a:pPr marL="359428" marR="295501">
              <a:lnSpc>
                <a:spcPct val="122500"/>
              </a:lnSpc>
            </a:pPr>
            <a:r>
              <a:rPr sz="1667" b="1" spc="53">
                <a:solidFill>
                  <a:srgbClr val="FFFFFF"/>
                </a:solidFill>
                <a:latin typeface="Century Gothic"/>
                <a:cs typeface="Century Gothic"/>
              </a:rPr>
              <a:t>The</a:t>
            </a:r>
            <a:r>
              <a:rPr sz="1667" b="1" spc="10">
                <a:solidFill>
                  <a:srgbClr val="FFFFFF"/>
                </a:solidFill>
                <a:latin typeface="Century Gothic"/>
                <a:cs typeface="Century Gothic"/>
              </a:rPr>
              <a:t> </a:t>
            </a:r>
            <a:r>
              <a:rPr sz="1667" b="1">
                <a:solidFill>
                  <a:srgbClr val="FFFFFF"/>
                </a:solidFill>
                <a:latin typeface="Century Gothic"/>
                <a:cs typeface="Century Gothic"/>
              </a:rPr>
              <a:t>total</a:t>
            </a:r>
            <a:r>
              <a:rPr sz="1667" b="1" spc="10">
                <a:solidFill>
                  <a:srgbClr val="FFFFFF"/>
                </a:solidFill>
                <a:latin typeface="Century Gothic"/>
                <a:cs typeface="Century Gothic"/>
              </a:rPr>
              <a:t> </a:t>
            </a:r>
            <a:r>
              <a:rPr sz="1667" b="1">
                <a:solidFill>
                  <a:srgbClr val="FFFFFF"/>
                </a:solidFill>
                <a:latin typeface="Century Gothic"/>
                <a:cs typeface="Century Gothic"/>
              </a:rPr>
              <a:t>rent</a:t>
            </a:r>
            <a:r>
              <a:rPr sz="1667" b="1" spc="13">
                <a:solidFill>
                  <a:srgbClr val="FFFFFF"/>
                </a:solidFill>
                <a:latin typeface="Century Gothic"/>
                <a:cs typeface="Century Gothic"/>
              </a:rPr>
              <a:t> </a:t>
            </a:r>
            <a:r>
              <a:rPr sz="1667" b="1" spc="63">
                <a:solidFill>
                  <a:srgbClr val="FFFFFF"/>
                </a:solidFill>
                <a:latin typeface="Century Gothic"/>
                <a:cs typeface="Century Gothic"/>
              </a:rPr>
              <a:t>is</a:t>
            </a:r>
            <a:r>
              <a:rPr sz="1667" b="1" spc="10">
                <a:solidFill>
                  <a:srgbClr val="FFFFFF"/>
                </a:solidFill>
                <a:latin typeface="Century Gothic"/>
                <a:cs typeface="Century Gothic"/>
              </a:rPr>
              <a:t> </a:t>
            </a:r>
            <a:r>
              <a:rPr sz="1667" b="1" spc="43">
                <a:solidFill>
                  <a:srgbClr val="FFFFFF"/>
                </a:solidFill>
                <a:latin typeface="Century Gothic"/>
                <a:cs typeface="Century Gothic"/>
              </a:rPr>
              <a:t>$1,000</a:t>
            </a:r>
            <a:r>
              <a:rPr sz="1667" b="1" spc="10">
                <a:solidFill>
                  <a:srgbClr val="FFFFFF"/>
                </a:solidFill>
                <a:latin typeface="Century Gothic"/>
                <a:cs typeface="Century Gothic"/>
              </a:rPr>
              <a:t> </a:t>
            </a:r>
            <a:r>
              <a:rPr sz="1667" b="1" spc="-30">
                <a:solidFill>
                  <a:srgbClr val="FFFFFF"/>
                </a:solidFill>
                <a:latin typeface="Century Gothic"/>
                <a:cs typeface="Century Gothic"/>
              </a:rPr>
              <a:t>and</a:t>
            </a:r>
            <a:r>
              <a:rPr sz="1667" b="1" spc="13">
                <a:solidFill>
                  <a:srgbClr val="FFFFFF"/>
                </a:solidFill>
                <a:latin typeface="Century Gothic"/>
                <a:cs typeface="Century Gothic"/>
              </a:rPr>
              <a:t> </a:t>
            </a:r>
            <a:r>
              <a:rPr sz="1667" b="1" spc="-17">
                <a:solidFill>
                  <a:srgbClr val="FFFFFF"/>
                </a:solidFill>
                <a:latin typeface="Century Gothic"/>
                <a:cs typeface="Century Gothic"/>
              </a:rPr>
              <a:t>the </a:t>
            </a:r>
            <a:r>
              <a:rPr sz="1667" b="1" spc="-57">
                <a:solidFill>
                  <a:srgbClr val="FFFFFF"/>
                </a:solidFill>
                <a:latin typeface="Century Gothic"/>
                <a:cs typeface="Century Gothic"/>
              </a:rPr>
              <a:t>voucher</a:t>
            </a:r>
            <a:r>
              <a:rPr sz="1667" b="1" spc="-37">
                <a:solidFill>
                  <a:srgbClr val="FFFFFF"/>
                </a:solidFill>
                <a:latin typeface="Century Gothic"/>
                <a:cs typeface="Century Gothic"/>
              </a:rPr>
              <a:t> </a:t>
            </a:r>
            <a:r>
              <a:rPr sz="1667" b="1" spc="-13">
                <a:solidFill>
                  <a:srgbClr val="FFFFFF"/>
                </a:solidFill>
                <a:latin typeface="Century Gothic"/>
                <a:cs typeface="Century Gothic"/>
              </a:rPr>
              <a:t>pays</a:t>
            </a:r>
            <a:r>
              <a:rPr sz="1667" b="1" spc="-23">
                <a:solidFill>
                  <a:srgbClr val="FFFFFF"/>
                </a:solidFill>
                <a:latin typeface="Century Gothic"/>
                <a:cs typeface="Century Gothic"/>
              </a:rPr>
              <a:t> </a:t>
            </a:r>
            <a:r>
              <a:rPr sz="1667" b="1" spc="37">
                <a:solidFill>
                  <a:srgbClr val="FFFFFF"/>
                </a:solidFill>
                <a:latin typeface="Century Gothic"/>
                <a:cs typeface="Century Gothic"/>
              </a:rPr>
              <a:t>$900,</a:t>
            </a:r>
            <a:r>
              <a:rPr sz="1667" b="1" spc="-20">
                <a:solidFill>
                  <a:srgbClr val="FFFFFF"/>
                </a:solidFill>
                <a:latin typeface="Century Gothic"/>
                <a:cs typeface="Century Gothic"/>
              </a:rPr>
              <a:t> </a:t>
            </a:r>
            <a:r>
              <a:rPr sz="1667" b="1">
                <a:solidFill>
                  <a:srgbClr val="FFFFFF"/>
                </a:solidFill>
                <a:latin typeface="Century Gothic"/>
                <a:cs typeface="Century Gothic"/>
              </a:rPr>
              <a:t>so</a:t>
            </a:r>
            <a:r>
              <a:rPr sz="1667" b="1" spc="-23">
                <a:solidFill>
                  <a:srgbClr val="FFFFFF"/>
                </a:solidFill>
                <a:latin typeface="Century Gothic"/>
                <a:cs typeface="Century Gothic"/>
              </a:rPr>
              <a:t> </a:t>
            </a:r>
            <a:r>
              <a:rPr sz="1667" b="1" spc="-133">
                <a:solidFill>
                  <a:srgbClr val="FFFFFF"/>
                </a:solidFill>
                <a:latin typeface="Century Gothic"/>
                <a:cs typeface="Century Gothic"/>
              </a:rPr>
              <a:t>Joey</a:t>
            </a:r>
            <a:r>
              <a:rPr sz="1667" b="1" spc="-10">
                <a:solidFill>
                  <a:srgbClr val="FFFFFF"/>
                </a:solidFill>
                <a:latin typeface="Century Gothic"/>
                <a:cs typeface="Century Gothic"/>
              </a:rPr>
              <a:t> </a:t>
            </a:r>
            <a:r>
              <a:rPr sz="1667" b="1" spc="53">
                <a:solidFill>
                  <a:srgbClr val="FFFFFF"/>
                </a:solidFill>
                <a:latin typeface="Century Gothic"/>
                <a:cs typeface="Century Gothic"/>
              </a:rPr>
              <a:t>will</a:t>
            </a:r>
            <a:r>
              <a:rPr sz="1667" b="1" spc="-23">
                <a:solidFill>
                  <a:srgbClr val="FFFFFF"/>
                </a:solidFill>
                <a:latin typeface="Century Gothic"/>
                <a:cs typeface="Century Gothic"/>
              </a:rPr>
              <a:t> </a:t>
            </a:r>
            <a:r>
              <a:rPr sz="1667" b="1" spc="-33">
                <a:solidFill>
                  <a:srgbClr val="FFFFFF"/>
                </a:solidFill>
                <a:latin typeface="Century Gothic"/>
                <a:cs typeface="Century Gothic"/>
              </a:rPr>
              <a:t>be </a:t>
            </a:r>
            <a:r>
              <a:rPr sz="1667" b="1" spc="-13">
                <a:solidFill>
                  <a:srgbClr val="FFFFFF"/>
                </a:solidFill>
                <a:latin typeface="Century Gothic"/>
                <a:cs typeface="Century Gothic"/>
              </a:rPr>
              <a:t>responsible</a:t>
            </a:r>
            <a:r>
              <a:rPr sz="1667" b="1" spc="-40">
                <a:solidFill>
                  <a:srgbClr val="FFFFFF"/>
                </a:solidFill>
                <a:latin typeface="Century Gothic"/>
                <a:cs typeface="Century Gothic"/>
              </a:rPr>
              <a:t> </a:t>
            </a:r>
            <a:r>
              <a:rPr sz="1667" b="1" spc="53">
                <a:solidFill>
                  <a:srgbClr val="FFFFFF"/>
                </a:solidFill>
                <a:latin typeface="Century Gothic"/>
                <a:cs typeface="Century Gothic"/>
              </a:rPr>
              <a:t>for</a:t>
            </a:r>
            <a:r>
              <a:rPr sz="1667" b="1" spc="-40">
                <a:solidFill>
                  <a:srgbClr val="FFFFFF"/>
                </a:solidFill>
                <a:latin typeface="Century Gothic"/>
                <a:cs typeface="Century Gothic"/>
              </a:rPr>
              <a:t> </a:t>
            </a:r>
            <a:r>
              <a:rPr sz="1667" b="1" spc="-33">
                <a:solidFill>
                  <a:srgbClr val="FFFFFF"/>
                </a:solidFill>
                <a:latin typeface="Century Gothic"/>
                <a:cs typeface="Century Gothic"/>
              </a:rPr>
              <a:t>paying</a:t>
            </a:r>
            <a:r>
              <a:rPr sz="1667" b="1" spc="-37">
                <a:solidFill>
                  <a:srgbClr val="FFFFFF"/>
                </a:solidFill>
                <a:latin typeface="Century Gothic"/>
                <a:cs typeface="Century Gothic"/>
              </a:rPr>
              <a:t> </a:t>
            </a:r>
            <a:r>
              <a:rPr sz="1667" b="1" spc="60">
                <a:solidFill>
                  <a:srgbClr val="FFFFFF"/>
                </a:solidFill>
                <a:latin typeface="Century Gothic"/>
                <a:cs typeface="Century Gothic"/>
              </a:rPr>
              <a:t>$100</a:t>
            </a:r>
            <a:r>
              <a:rPr sz="1667" b="1" spc="-40">
                <a:solidFill>
                  <a:srgbClr val="FFFFFF"/>
                </a:solidFill>
                <a:latin typeface="Century Gothic"/>
                <a:cs typeface="Century Gothic"/>
              </a:rPr>
              <a:t> </a:t>
            </a:r>
            <a:r>
              <a:rPr sz="1667" b="1" spc="-13">
                <a:solidFill>
                  <a:srgbClr val="FFFFFF"/>
                </a:solidFill>
                <a:latin typeface="Century Gothic"/>
                <a:cs typeface="Century Gothic"/>
              </a:rPr>
              <a:t>each </a:t>
            </a:r>
            <a:r>
              <a:rPr sz="1667" b="1" spc="-7">
                <a:solidFill>
                  <a:srgbClr val="FFFFFF"/>
                </a:solidFill>
                <a:latin typeface="Century Gothic"/>
                <a:cs typeface="Century Gothic"/>
              </a:rPr>
              <a:t>month.</a:t>
            </a:r>
            <a:endParaRPr sz="1667">
              <a:latin typeface="Century Gothic"/>
              <a:cs typeface="Century Gothic"/>
            </a:endParaRPr>
          </a:p>
          <a:p>
            <a:pPr marL="359428" marR="3387">
              <a:lnSpc>
                <a:spcPct val="122500"/>
              </a:lnSpc>
            </a:pPr>
            <a:r>
              <a:rPr sz="1667" b="1" spc="-133">
                <a:solidFill>
                  <a:srgbClr val="FFFFFF"/>
                </a:solidFill>
                <a:latin typeface="Century Gothic"/>
                <a:cs typeface="Century Gothic"/>
              </a:rPr>
              <a:t>Joey</a:t>
            </a:r>
            <a:r>
              <a:rPr sz="1667" b="1" spc="-10">
                <a:solidFill>
                  <a:srgbClr val="FFFFFF"/>
                </a:solidFill>
                <a:latin typeface="Century Gothic"/>
                <a:cs typeface="Century Gothic"/>
              </a:rPr>
              <a:t> </a:t>
            </a:r>
            <a:r>
              <a:rPr sz="1667" b="1" spc="-50">
                <a:solidFill>
                  <a:srgbClr val="FFFFFF"/>
                </a:solidFill>
                <a:latin typeface="Century Gothic"/>
                <a:cs typeface="Century Gothic"/>
              </a:rPr>
              <a:t>makes</a:t>
            </a:r>
            <a:r>
              <a:rPr sz="1667" b="1" spc="-67">
                <a:solidFill>
                  <a:srgbClr val="FFFFFF"/>
                </a:solidFill>
                <a:latin typeface="Century Gothic"/>
                <a:cs typeface="Century Gothic"/>
              </a:rPr>
              <a:t> </a:t>
            </a:r>
            <a:r>
              <a:rPr sz="1667" b="1" spc="60">
                <a:solidFill>
                  <a:srgbClr val="FFFFFF"/>
                </a:solidFill>
                <a:latin typeface="Century Gothic"/>
                <a:cs typeface="Century Gothic"/>
              </a:rPr>
              <a:t>$300</a:t>
            </a:r>
            <a:r>
              <a:rPr sz="1667" b="1" spc="-100">
                <a:solidFill>
                  <a:srgbClr val="FFFFFF"/>
                </a:solidFill>
                <a:latin typeface="Century Gothic"/>
                <a:cs typeface="Century Gothic"/>
              </a:rPr>
              <a:t> </a:t>
            </a:r>
            <a:r>
              <a:rPr sz="1667" b="1" spc="-13">
                <a:solidFill>
                  <a:srgbClr val="FFFFFF"/>
                </a:solidFill>
                <a:latin typeface="Century Gothic"/>
                <a:cs typeface="Century Gothic"/>
              </a:rPr>
              <a:t>per</a:t>
            </a:r>
            <a:r>
              <a:rPr sz="1667" b="1" spc="-57">
                <a:solidFill>
                  <a:srgbClr val="FFFFFF"/>
                </a:solidFill>
                <a:latin typeface="Century Gothic"/>
                <a:cs typeface="Century Gothic"/>
              </a:rPr>
              <a:t> </a:t>
            </a:r>
            <a:r>
              <a:rPr sz="1667" b="1">
                <a:solidFill>
                  <a:srgbClr val="FFFFFF"/>
                </a:solidFill>
                <a:latin typeface="Century Gothic"/>
                <a:cs typeface="Century Gothic"/>
              </a:rPr>
              <a:t>month,</a:t>
            </a:r>
            <a:r>
              <a:rPr sz="1667" b="1" spc="-57">
                <a:solidFill>
                  <a:srgbClr val="FFFFFF"/>
                </a:solidFill>
                <a:latin typeface="Century Gothic"/>
                <a:cs typeface="Century Gothic"/>
              </a:rPr>
              <a:t> </a:t>
            </a:r>
            <a:r>
              <a:rPr sz="1667" b="1">
                <a:solidFill>
                  <a:srgbClr val="FFFFFF"/>
                </a:solidFill>
                <a:latin typeface="Century Gothic"/>
                <a:cs typeface="Century Gothic"/>
              </a:rPr>
              <a:t>which</a:t>
            </a:r>
            <a:r>
              <a:rPr sz="1667" b="1" spc="-60">
                <a:solidFill>
                  <a:srgbClr val="FFFFFF"/>
                </a:solidFill>
                <a:latin typeface="Century Gothic"/>
                <a:cs typeface="Century Gothic"/>
              </a:rPr>
              <a:t> </a:t>
            </a:r>
            <a:r>
              <a:rPr sz="1667" b="1" spc="47">
                <a:solidFill>
                  <a:srgbClr val="FFFFFF"/>
                </a:solidFill>
                <a:latin typeface="Century Gothic"/>
                <a:cs typeface="Century Gothic"/>
              </a:rPr>
              <a:t>is </a:t>
            </a:r>
            <a:r>
              <a:rPr sz="1667" b="1">
                <a:solidFill>
                  <a:srgbClr val="FFFFFF"/>
                </a:solidFill>
                <a:latin typeface="Century Gothic"/>
                <a:cs typeface="Century Gothic"/>
              </a:rPr>
              <a:t>3x</a:t>
            </a:r>
            <a:r>
              <a:rPr sz="1667" b="1" spc="-47">
                <a:solidFill>
                  <a:srgbClr val="FFFFFF"/>
                </a:solidFill>
                <a:latin typeface="Century Gothic"/>
                <a:cs typeface="Century Gothic"/>
              </a:rPr>
              <a:t> </a:t>
            </a:r>
            <a:r>
              <a:rPr sz="1667" b="1" spc="60">
                <a:solidFill>
                  <a:srgbClr val="FFFFFF"/>
                </a:solidFill>
                <a:latin typeface="Century Gothic"/>
                <a:cs typeface="Century Gothic"/>
              </a:rPr>
              <a:t>$100</a:t>
            </a:r>
            <a:r>
              <a:rPr sz="1667" b="1" spc="-43">
                <a:solidFill>
                  <a:srgbClr val="FFFFFF"/>
                </a:solidFill>
                <a:latin typeface="Century Gothic"/>
                <a:cs typeface="Century Gothic"/>
              </a:rPr>
              <a:t> </a:t>
            </a:r>
            <a:r>
              <a:rPr sz="1667" b="1" spc="-13">
                <a:solidFill>
                  <a:srgbClr val="FFFFFF"/>
                </a:solidFill>
                <a:latin typeface="Century Gothic"/>
                <a:cs typeface="Century Gothic"/>
              </a:rPr>
              <a:t>per</a:t>
            </a:r>
            <a:r>
              <a:rPr sz="1667" b="1" spc="-47">
                <a:solidFill>
                  <a:srgbClr val="FFFFFF"/>
                </a:solidFill>
                <a:latin typeface="Century Gothic"/>
                <a:cs typeface="Century Gothic"/>
              </a:rPr>
              <a:t> </a:t>
            </a:r>
            <a:r>
              <a:rPr sz="1667" b="1">
                <a:solidFill>
                  <a:srgbClr val="FFFFFF"/>
                </a:solidFill>
                <a:latin typeface="Century Gothic"/>
                <a:cs typeface="Century Gothic"/>
              </a:rPr>
              <a:t>month.</a:t>
            </a:r>
            <a:r>
              <a:rPr sz="1667" b="1" spc="-47">
                <a:solidFill>
                  <a:srgbClr val="FFFFFF"/>
                </a:solidFill>
                <a:latin typeface="Century Gothic"/>
                <a:cs typeface="Century Gothic"/>
              </a:rPr>
              <a:t> </a:t>
            </a:r>
            <a:r>
              <a:rPr sz="1667" b="1" spc="-43">
                <a:solidFill>
                  <a:srgbClr val="FFFFFF"/>
                </a:solidFill>
                <a:latin typeface="Century Gothic"/>
                <a:cs typeface="Century Gothic"/>
              </a:rPr>
              <a:t>Joey's</a:t>
            </a:r>
            <a:r>
              <a:rPr sz="1667" b="1" spc="-37">
                <a:solidFill>
                  <a:srgbClr val="FFFFFF"/>
                </a:solidFill>
                <a:latin typeface="Century Gothic"/>
                <a:cs typeface="Century Gothic"/>
              </a:rPr>
              <a:t> </a:t>
            </a:r>
            <a:r>
              <a:rPr sz="1667" b="1" spc="-7">
                <a:solidFill>
                  <a:srgbClr val="FFFFFF"/>
                </a:solidFill>
                <a:latin typeface="Century Gothic"/>
                <a:cs typeface="Century Gothic"/>
              </a:rPr>
              <a:t>income </a:t>
            </a:r>
            <a:r>
              <a:rPr sz="1667" b="1">
                <a:solidFill>
                  <a:srgbClr val="FFFFFF"/>
                </a:solidFill>
                <a:latin typeface="Century Gothic"/>
                <a:cs typeface="Century Gothic"/>
              </a:rPr>
              <a:t>qualifies</a:t>
            </a:r>
            <a:r>
              <a:rPr sz="1667" b="1" spc="57">
                <a:solidFill>
                  <a:srgbClr val="FFFFFF"/>
                </a:solidFill>
                <a:latin typeface="Century Gothic"/>
                <a:cs typeface="Century Gothic"/>
              </a:rPr>
              <a:t> </a:t>
            </a:r>
            <a:r>
              <a:rPr sz="1667" b="1" spc="83">
                <a:solidFill>
                  <a:srgbClr val="FFFFFF"/>
                </a:solidFill>
                <a:latin typeface="Century Gothic"/>
                <a:cs typeface="Century Gothic"/>
              </a:rPr>
              <a:t>for</a:t>
            </a:r>
            <a:r>
              <a:rPr sz="1667" b="1" spc="57">
                <a:solidFill>
                  <a:srgbClr val="FFFFFF"/>
                </a:solidFill>
                <a:latin typeface="Century Gothic"/>
                <a:cs typeface="Century Gothic"/>
              </a:rPr>
              <a:t> </a:t>
            </a:r>
            <a:r>
              <a:rPr sz="1667" b="1">
                <a:solidFill>
                  <a:srgbClr val="FFFFFF"/>
                </a:solidFill>
                <a:latin typeface="Century Gothic"/>
                <a:cs typeface="Century Gothic"/>
              </a:rPr>
              <a:t>the</a:t>
            </a:r>
            <a:r>
              <a:rPr sz="1667" b="1" spc="57">
                <a:solidFill>
                  <a:srgbClr val="FFFFFF"/>
                </a:solidFill>
                <a:latin typeface="Century Gothic"/>
                <a:cs typeface="Century Gothic"/>
              </a:rPr>
              <a:t> </a:t>
            </a:r>
            <a:r>
              <a:rPr sz="1667" b="1" spc="-7">
                <a:solidFill>
                  <a:srgbClr val="FFFFFF"/>
                </a:solidFill>
                <a:latin typeface="Century Gothic"/>
                <a:cs typeface="Century Gothic"/>
              </a:rPr>
              <a:t>apartment.</a:t>
            </a:r>
            <a:endParaRPr sz="1667">
              <a:latin typeface="Century Gothic"/>
              <a:cs typeface="Century Gothic"/>
            </a:endParaRPr>
          </a:p>
        </p:txBody>
      </p:sp>
      <p:grpSp>
        <p:nvGrpSpPr>
          <p:cNvPr id="57" name="object 57"/>
          <p:cNvGrpSpPr/>
          <p:nvPr/>
        </p:nvGrpSpPr>
        <p:grpSpPr>
          <a:xfrm>
            <a:off x="6490169" y="1424275"/>
            <a:ext cx="4591050" cy="4013623"/>
            <a:chOff x="9735253" y="2136412"/>
            <a:chExt cx="6886575" cy="6020435"/>
          </a:xfrm>
        </p:grpSpPr>
        <p:sp>
          <p:nvSpPr>
            <p:cNvPr id="58" name="object 58"/>
            <p:cNvSpPr/>
            <p:nvPr/>
          </p:nvSpPr>
          <p:spPr>
            <a:xfrm>
              <a:off x="9735249" y="2136418"/>
              <a:ext cx="6886575" cy="6020435"/>
            </a:xfrm>
            <a:custGeom>
              <a:avLst/>
              <a:gdLst/>
              <a:ahLst/>
              <a:cxnLst/>
              <a:rect l="l" t="t" r="r" b="b"/>
              <a:pathLst>
                <a:path w="6886575" h="6020434">
                  <a:moveTo>
                    <a:pt x="6886473" y="0"/>
                  </a:moveTo>
                  <a:lnTo>
                    <a:pt x="6790741" y="0"/>
                  </a:lnTo>
                  <a:lnTo>
                    <a:pt x="6790741" y="93967"/>
                  </a:lnTo>
                  <a:lnTo>
                    <a:pt x="6790741" y="5923559"/>
                  </a:lnTo>
                  <a:lnTo>
                    <a:pt x="93726" y="5923559"/>
                  </a:lnTo>
                  <a:lnTo>
                    <a:pt x="93726" y="93967"/>
                  </a:lnTo>
                  <a:lnTo>
                    <a:pt x="6790741" y="93967"/>
                  </a:lnTo>
                  <a:lnTo>
                    <a:pt x="6790741" y="0"/>
                  </a:lnTo>
                  <a:lnTo>
                    <a:pt x="0" y="0"/>
                  </a:lnTo>
                  <a:lnTo>
                    <a:pt x="0" y="93967"/>
                  </a:lnTo>
                  <a:lnTo>
                    <a:pt x="0" y="5923559"/>
                  </a:lnTo>
                  <a:lnTo>
                    <a:pt x="0" y="6020066"/>
                  </a:lnTo>
                  <a:lnTo>
                    <a:pt x="6886473" y="6020066"/>
                  </a:lnTo>
                  <a:lnTo>
                    <a:pt x="6886473" y="5924105"/>
                  </a:lnTo>
                  <a:lnTo>
                    <a:pt x="6886473" y="5923559"/>
                  </a:lnTo>
                  <a:lnTo>
                    <a:pt x="6886473" y="93967"/>
                  </a:lnTo>
                  <a:lnTo>
                    <a:pt x="6886473" y="93700"/>
                  </a:lnTo>
                  <a:lnTo>
                    <a:pt x="6886473" y="0"/>
                  </a:lnTo>
                  <a:close/>
                </a:path>
              </a:pathLst>
            </a:custGeom>
            <a:solidFill>
              <a:srgbClr val="FFBD58"/>
            </a:solidFill>
          </p:spPr>
          <p:txBody>
            <a:bodyPr wrap="square" lIns="0" tIns="0" rIns="0" bIns="0" rtlCol="0"/>
            <a:lstStyle/>
            <a:p>
              <a:endParaRPr/>
            </a:p>
          </p:txBody>
        </p:sp>
        <p:pic>
          <p:nvPicPr>
            <p:cNvPr id="59" name="object 59"/>
            <p:cNvPicPr/>
            <p:nvPr/>
          </p:nvPicPr>
          <p:blipFill>
            <a:blip r:embed="rId2" cstate="print"/>
            <a:stretch>
              <a:fillRect/>
            </a:stretch>
          </p:blipFill>
          <p:spPr>
            <a:xfrm>
              <a:off x="10332468" y="3469162"/>
              <a:ext cx="104775" cy="104774"/>
            </a:xfrm>
            <a:prstGeom prst="rect">
              <a:avLst/>
            </a:prstGeom>
          </p:spPr>
        </p:pic>
        <p:pic>
          <p:nvPicPr>
            <p:cNvPr id="60" name="object 60"/>
            <p:cNvPicPr/>
            <p:nvPr/>
          </p:nvPicPr>
          <p:blipFill>
            <a:blip r:embed="rId2" cstate="print"/>
            <a:stretch>
              <a:fillRect/>
            </a:stretch>
          </p:blipFill>
          <p:spPr>
            <a:xfrm>
              <a:off x="10332468" y="4402612"/>
              <a:ext cx="104775" cy="104774"/>
            </a:xfrm>
            <a:prstGeom prst="rect">
              <a:avLst/>
            </a:prstGeom>
          </p:spPr>
        </p:pic>
        <p:pic>
          <p:nvPicPr>
            <p:cNvPr id="61" name="object 61"/>
            <p:cNvPicPr/>
            <p:nvPr/>
          </p:nvPicPr>
          <p:blipFill>
            <a:blip r:embed="rId2" cstate="print"/>
            <a:stretch>
              <a:fillRect/>
            </a:stretch>
          </p:blipFill>
          <p:spPr>
            <a:xfrm>
              <a:off x="10332468" y="6269512"/>
              <a:ext cx="104775" cy="104774"/>
            </a:xfrm>
            <a:prstGeom prst="rect">
              <a:avLst/>
            </a:prstGeom>
          </p:spPr>
        </p:pic>
      </p:grpSp>
      <p:sp>
        <p:nvSpPr>
          <p:cNvPr id="62" name="object 62"/>
          <p:cNvSpPr txBox="1"/>
          <p:nvPr/>
        </p:nvSpPr>
        <p:spPr>
          <a:xfrm>
            <a:off x="6710511" y="1578313"/>
            <a:ext cx="4155440" cy="3691546"/>
          </a:xfrm>
          <a:prstGeom prst="rect">
            <a:avLst/>
          </a:prstGeom>
        </p:spPr>
        <p:txBody>
          <a:bodyPr vert="horz" wrap="square" lIns="0" tIns="8467" rIns="0" bIns="0" rtlCol="0">
            <a:spAutoFit/>
          </a:bodyPr>
          <a:lstStyle/>
          <a:p>
            <a:pPr>
              <a:spcBef>
                <a:spcPts val="67"/>
              </a:spcBef>
            </a:pPr>
            <a:r>
              <a:rPr sz="1667" b="1" spc="157">
                <a:solidFill>
                  <a:srgbClr val="FFFFFF"/>
                </a:solidFill>
                <a:latin typeface="Century Gothic"/>
                <a:cs typeface="Century Gothic"/>
              </a:rPr>
              <a:t>RESPUESTA:</a:t>
            </a:r>
            <a:r>
              <a:rPr sz="1667" b="1" spc="17">
                <a:solidFill>
                  <a:srgbClr val="FFFFFF"/>
                </a:solidFill>
                <a:latin typeface="Century Gothic"/>
                <a:cs typeface="Century Gothic"/>
              </a:rPr>
              <a:t> </a:t>
            </a:r>
            <a:r>
              <a:rPr sz="1667" b="1" i="1" spc="37">
                <a:solidFill>
                  <a:srgbClr val="FFFFFF"/>
                </a:solidFill>
                <a:latin typeface="Century Gothic"/>
                <a:cs typeface="Century Gothic"/>
              </a:rPr>
              <a:t>¡Si!</a:t>
            </a:r>
            <a:endParaRPr sz="1667">
              <a:latin typeface="Century Gothic"/>
              <a:cs typeface="Century Gothic"/>
            </a:endParaRPr>
          </a:p>
          <a:p>
            <a:pPr>
              <a:spcBef>
                <a:spcPts val="37"/>
              </a:spcBef>
            </a:pPr>
            <a:endParaRPr sz="1967">
              <a:latin typeface="Century Gothic"/>
              <a:cs typeface="Century Gothic"/>
            </a:endParaRPr>
          </a:p>
          <a:p>
            <a:pPr marL="359428" marR="3387">
              <a:lnSpc>
                <a:spcPct val="122500"/>
              </a:lnSpc>
            </a:pPr>
            <a:r>
              <a:rPr sz="1667" b="1" spc="73">
                <a:solidFill>
                  <a:srgbClr val="FFFFFF"/>
                </a:solidFill>
                <a:latin typeface="Century Gothic"/>
                <a:cs typeface="Century Gothic"/>
              </a:rPr>
              <a:t>El</a:t>
            </a:r>
            <a:r>
              <a:rPr sz="1667" b="1" spc="-70">
                <a:solidFill>
                  <a:srgbClr val="FFFFFF"/>
                </a:solidFill>
                <a:latin typeface="Century Gothic"/>
                <a:cs typeface="Century Gothic"/>
              </a:rPr>
              <a:t> </a:t>
            </a:r>
            <a:r>
              <a:rPr sz="1667" b="1">
                <a:solidFill>
                  <a:srgbClr val="FFFFFF"/>
                </a:solidFill>
                <a:latin typeface="Century Gothic"/>
                <a:cs typeface="Century Gothic"/>
              </a:rPr>
              <a:t>estándar</a:t>
            </a:r>
            <a:r>
              <a:rPr sz="1667" b="1" spc="-37">
                <a:solidFill>
                  <a:srgbClr val="FFFFFF"/>
                </a:solidFill>
                <a:latin typeface="Century Gothic"/>
                <a:cs typeface="Century Gothic"/>
              </a:rPr>
              <a:t> </a:t>
            </a:r>
            <a:r>
              <a:rPr sz="1667" b="1" spc="-123">
                <a:solidFill>
                  <a:srgbClr val="FFFFFF"/>
                </a:solidFill>
                <a:latin typeface="Century Gothic"/>
                <a:cs typeface="Century Gothic"/>
              </a:rPr>
              <a:t>de</a:t>
            </a:r>
            <a:r>
              <a:rPr sz="1667" b="1" spc="-10">
                <a:solidFill>
                  <a:srgbClr val="FFFFFF"/>
                </a:solidFill>
                <a:latin typeface="Century Gothic"/>
                <a:cs typeface="Century Gothic"/>
              </a:rPr>
              <a:t> </a:t>
            </a:r>
            <a:r>
              <a:rPr sz="1667" b="1">
                <a:solidFill>
                  <a:srgbClr val="FFFFFF"/>
                </a:solidFill>
                <a:latin typeface="Century Gothic"/>
                <a:cs typeface="Century Gothic"/>
              </a:rPr>
              <a:t>ingresos</a:t>
            </a:r>
            <a:r>
              <a:rPr sz="1667" b="1" spc="-40">
                <a:solidFill>
                  <a:srgbClr val="FFFFFF"/>
                </a:solidFill>
                <a:latin typeface="Century Gothic"/>
                <a:cs typeface="Century Gothic"/>
              </a:rPr>
              <a:t> </a:t>
            </a:r>
            <a:r>
              <a:rPr sz="1667" b="1">
                <a:solidFill>
                  <a:srgbClr val="FFFFFF"/>
                </a:solidFill>
                <a:latin typeface="Century Gothic"/>
                <a:cs typeface="Century Gothic"/>
              </a:rPr>
              <a:t>solo</a:t>
            </a:r>
            <a:r>
              <a:rPr sz="1667" b="1" spc="-37">
                <a:solidFill>
                  <a:srgbClr val="FFFFFF"/>
                </a:solidFill>
                <a:latin typeface="Century Gothic"/>
                <a:cs typeface="Century Gothic"/>
              </a:rPr>
              <a:t> </a:t>
            </a:r>
            <a:r>
              <a:rPr sz="1667" b="1">
                <a:solidFill>
                  <a:srgbClr val="FFFFFF"/>
                </a:solidFill>
                <a:latin typeface="Century Gothic"/>
                <a:cs typeface="Century Gothic"/>
              </a:rPr>
              <a:t>se</a:t>
            </a:r>
            <a:r>
              <a:rPr sz="1667" b="1" spc="-40">
                <a:solidFill>
                  <a:srgbClr val="FFFFFF"/>
                </a:solidFill>
                <a:latin typeface="Century Gothic"/>
                <a:cs typeface="Century Gothic"/>
              </a:rPr>
              <a:t> </a:t>
            </a:r>
            <a:r>
              <a:rPr sz="1667" b="1" spc="-60">
                <a:solidFill>
                  <a:srgbClr val="FFFFFF"/>
                </a:solidFill>
                <a:latin typeface="Century Gothic"/>
                <a:cs typeface="Century Gothic"/>
              </a:rPr>
              <a:t>puede </a:t>
            </a:r>
            <a:r>
              <a:rPr sz="1667" b="1" spc="-33">
                <a:solidFill>
                  <a:srgbClr val="FFFFFF"/>
                </a:solidFill>
                <a:latin typeface="Century Gothic"/>
                <a:cs typeface="Century Gothic"/>
              </a:rPr>
              <a:t>aplicar</a:t>
            </a:r>
            <a:r>
              <a:rPr sz="1667" b="1" spc="-63">
                <a:solidFill>
                  <a:srgbClr val="FFFFFF"/>
                </a:solidFill>
                <a:latin typeface="Century Gothic"/>
                <a:cs typeface="Century Gothic"/>
              </a:rPr>
              <a:t> </a:t>
            </a:r>
            <a:r>
              <a:rPr sz="1667" b="1">
                <a:solidFill>
                  <a:srgbClr val="FFFFFF"/>
                </a:solidFill>
                <a:latin typeface="Century Gothic"/>
                <a:cs typeface="Century Gothic"/>
              </a:rPr>
              <a:t>a</a:t>
            </a:r>
            <a:r>
              <a:rPr sz="1667" b="1" spc="-53">
                <a:solidFill>
                  <a:srgbClr val="FFFFFF"/>
                </a:solidFill>
                <a:latin typeface="Century Gothic"/>
                <a:cs typeface="Century Gothic"/>
              </a:rPr>
              <a:t> </a:t>
            </a:r>
            <a:r>
              <a:rPr sz="1667" b="1">
                <a:solidFill>
                  <a:srgbClr val="FFFFFF"/>
                </a:solidFill>
                <a:latin typeface="Century Gothic"/>
                <a:cs typeface="Century Gothic"/>
              </a:rPr>
              <a:t>la</a:t>
            </a:r>
            <a:r>
              <a:rPr sz="1667" b="1" spc="-50">
                <a:solidFill>
                  <a:srgbClr val="FFFFFF"/>
                </a:solidFill>
                <a:latin typeface="Century Gothic"/>
                <a:cs typeface="Century Gothic"/>
              </a:rPr>
              <a:t> </a:t>
            </a:r>
            <a:r>
              <a:rPr sz="1667" b="1">
                <a:solidFill>
                  <a:srgbClr val="FFFFFF"/>
                </a:solidFill>
                <a:latin typeface="Century Gothic"/>
                <a:cs typeface="Century Gothic"/>
              </a:rPr>
              <a:t>renta</a:t>
            </a:r>
            <a:r>
              <a:rPr sz="1667" b="1" spc="-50">
                <a:solidFill>
                  <a:srgbClr val="FFFFFF"/>
                </a:solidFill>
                <a:latin typeface="Century Gothic"/>
                <a:cs typeface="Century Gothic"/>
              </a:rPr>
              <a:t> </a:t>
            </a:r>
            <a:r>
              <a:rPr sz="1667" b="1" spc="-76">
                <a:solidFill>
                  <a:srgbClr val="FFFFFF"/>
                </a:solidFill>
                <a:latin typeface="Century Gothic"/>
                <a:cs typeface="Century Gothic"/>
              </a:rPr>
              <a:t>que</a:t>
            </a:r>
            <a:r>
              <a:rPr sz="1667" b="1" spc="-40">
                <a:solidFill>
                  <a:srgbClr val="FFFFFF"/>
                </a:solidFill>
                <a:latin typeface="Century Gothic"/>
                <a:cs typeface="Century Gothic"/>
              </a:rPr>
              <a:t> pagará</a:t>
            </a:r>
            <a:r>
              <a:rPr sz="1667" b="1" spc="-53">
                <a:solidFill>
                  <a:srgbClr val="FFFFFF"/>
                </a:solidFill>
                <a:latin typeface="Century Gothic"/>
                <a:cs typeface="Century Gothic"/>
              </a:rPr>
              <a:t> </a:t>
            </a:r>
            <a:r>
              <a:rPr sz="1667" b="1" spc="-7">
                <a:solidFill>
                  <a:srgbClr val="FFFFFF"/>
                </a:solidFill>
                <a:latin typeface="Century Gothic"/>
                <a:cs typeface="Century Gothic"/>
              </a:rPr>
              <a:t>Joey.</a:t>
            </a:r>
            <a:endParaRPr sz="1667">
              <a:latin typeface="Century Gothic"/>
              <a:cs typeface="Century Gothic"/>
            </a:endParaRPr>
          </a:p>
          <a:p>
            <a:pPr marL="359428" marR="92715">
              <a:lnSpc>
                <a:spcPct val="122500"/>
              </a:lnSpc>
              <a:tabLst>
                <a:tab pos="2523616" algn="l"/>
              </a:tabLst>
            </a:pPr>
            <a:r>
              <a:rPr sz="1667" b="1" spc="73">
                <a:solidFill>
                  <a:srgbClr val="FFFFFF"/>
                </a:solidFill>
                <a:latin typeface="Century Gothic"/>
                <a:cs typeface="Century Gothic"/>
              </a:rPr>
              <a:t>El</a:t>
            </a:r>
            <a:r>
              <a:rPr sz="1667" b="1" spc="10">
                <a:solidFill>
                  <a:srgbClr val="FFFFFF"/>
                </a:solidFill>
                <a:latin typeface="Century Gothic"/>
                <a:cs typeface="Century Gothic"/>
              </a:rPr>
              <a:t> </a:t>
            </a:r>
            <a:r>
              <a:rPr sz="1667" b="1">
                <a:solidFill>
                  <a:srgbClr val="FFFFFF"/>
                </a:solidFill>
                <a:latin typeface="Century Gothic"/>
                <a:cs typeface="Century Gothic"/>
              </a:rPr>
              <a:t>total</a:t>
            </a:r>
            <a:r>
              <a:rPr sz="1667" b="1" spc="13">
                <a:solidFill>
                  <a:srgbClr val="FFFFFF"/>
                </a:solidFill>
                <a:latin typeface="Century Gothic"/>
                <a:cs typeface="Century Gothic"/>
              </a:rPr>
              <a:t> </a:t>
            </a:r>
            <a:r>
              <a:rPr sz="1667" b="1" spc="-123">
                <a:solidFill>
                  <a:srgbClr val="FFFFFF"/>
                </a:solidFill>
                <a:latin typeface="Century Gothic"/>
                <a:cs typeface="Century Gothic"/>
              </a:rPr>
              <a:t>de</a:t>
            </a:r>
            <a:r>
              <a:rPr sz="1667" b="1" spc="13">
                <a:solidFill>
                  <a:srgbClr val="FFFFFF"/>
                </a:solidFill>
                <a:latin typeface="Century Gothic"/>
                <a:cs typeface="Century Gothic"/>
              </a:rPr>
              <a:t> </a:t>
            </a:r>
            <a:r>
              <a:rPr sz="1667" b="1" spc="40">
                <a:solidFill>
                  <a:srgbClr val="FFFFFF"/>
                </a:solidFill>
                <a:latin typeface="Century Gothic"/>
                <a:cs typeface="Century Gothic"/>
              </a:rPr>
              <a:t>su</a:t>
            </a:r>
            <a:r>
              <a:rPr sz="1667" b="1" spc="13">
                <a:solidFill>
                  <a:srgbClr val="FFFFFF"/>
                </a:solidFill>
                <a:latin typeface="Century Gothic"/>
                <a:cs typeface="Century Gothic"/>
              </a:rPr>
              <a:t> </a:t>
            </a:r>
            <a:r>
              <a:rPr sz="1667" b="1">
                <a:solidFill>
                  <a:srgbClr val="FFFFFF"/>
                </a:solidFill>
                <a:latin typeface="Century Gothic"/>
                <a:cs typeface="Century Gothic"/>
              </a:rPr>
              <a:t>renta</a:t>
            </a:r>
            <a:r>
              <a:rPr sz="1667" b="1" spc="17">
                <a:solidFill>
                  <a:srgbClr val="FFFFFF"/>
                </a:solidFill>
                <a:latin typeface="Century Gothic"/>
                <a:cs typeface="Century Gothic"/>
              </a:rPr>
              <a:t> </a:t>
            </a:r>
            <a:r>
              <a:rPr sz="1667" b="1">
                <a:solidFill>
                  <a:srgbClr val="FFFFFF"/>
                </a:solidFill>
                <a:latin typeface="Century Gothic"/>
                <a:cs typeface="Century Gothic"/>
              </a:rPr>
              <a:t>es</a:t>
            </a:r>
            <a:r>
              <a:rPr sz="1667" b="1" spc="13">
                <a:solidFill>
                  <a:srgbClr val="FFFFFF"/>
                </a:solidFill>
                <a:latin typeface="Century Gothic"/>
                <a:cs typeface="Century Gothic"/>
              </a:rPr>
              <a:t> </a:t>
            </a:r>
            <a:r>
              <a:rPr sz="1667" b="1">
                <a:solidFill>
                  <a:srgbClr val="FFFFFF"/>
                </a:solidFill>
                <a:latin typeface="Century Gothic"/>
                <a:cs typeface="Century Gothic"/>
              </a:rPr>
              <a:t>$1,000,</a:t>
            </a:r>
            <a:r>
              <a:rPr sz="1667" b="1" spc="13">
                <a:solidFill>
                  <a:srgbClr val="FFFFFF"/>
                </a:solidFill>
                <a:latin typeface="Century Gothic"/>
                <a:cs typeface="Century Gothic"/>
              </a:rPr>
              <a:t> </a:t>
            </a:r>
            <a:r>
              <a:rPr sz="1667" b="1" spc="-30">
                <a:solidFill>
                  <a:srgbClr val="FFFFFF"/>
                </a:solidFill>
                <a:latin typeface="Century Gothic"/>
                <a:cs typeface="Century Gothic"/>
              </a:rPr>
              <a:t>el</a:t>
            </a:r>
            <a:r>
              <a:rPr sz="1667" b="1" spc="13">
                <a:solidFill>
                  <a:srgbClr val="FFFFFF"/>
                </a:solidFill>
                <a:latin typeface="Century Gothic"/>
                <a:cs typeface="Century Gothic"/>
              </a:rPr>
              <a:t> </a:t>
            </a:r>
            <a:r>
              <a:rPr sz="1667" b="1" spc="-13">
                <a:solidFill>
                  <a:srgbClr val="FFFFFF"/>
                </a:solidFill>
                <a:latin typeface="Century Gothic"/>
                <a:cs typeface="Century Gothic"/>
              </a:rPr>
              <a:t>vale </a:t>
            </a:r>
            <a:r>
              <a:rPr sz="1667" b="1" spc="-123">
                <a:solidFill>
                  <a:srgbClr val="FFFFFF"/>
                </a:solidFill>
                <a:latin typeface="Century Gothic"/>
                <a:cs typeface="Century Gothic"/>
              </a:rPr>
              <a:t>de</a:t>
            </a:r>
            <a:r>
              <a:rPr sz="1667" b="1" spc="-10">
                <a:solidFill>
                  <a:srgbClr val="FFFFFF"/>
                </a:solidFill>
                <a:latin typeface="Century Gothic"/>
                <a:cs typeface="Century Gothic"/>
              </a:rPr>
              <a:t> </a:t>
            </a:r>
            <a:r>
              <a:rPr sz="1667" b="1" spc="-107">
                <a:solidFill>
                  <a:srgbClr val="FFFFFF"/>
                </a:solidFill>
                <a:latin typeface="Century Gothic"/>
                <a:cs typeface="Century Gothic"/>
              </a:rPr>
              <a:t>elección</a:t>
            </a:r>
            <a:r>
              <a:rPr sz="1667" b="1" spc="-10">
                <a:solidFill>
                  <a:srgbClr val="FFFFFF"/>
                </a:solidFill>
                <a:latin typeface="Century Gothic"/>
                <a:cs typeface="Century Gothic"/>
              </a:rPr>
              <a:t> </a:t>
            </a:r>
            <a:r>
              <a:rPr sz="1667" b="1" spc="-70">
                <a:solidFill>
                  <a:srgbClr val="FFFFFF"/>
                </a:solidFill>
                <a:latin typeface="Century Gothic"/>
                <a:cs typeface="Century Gothic"/>
              </a:rPr>
              <a:t>cubre</a:t>
            </a:r>
            <a:r>
              <a:rPr sz="1667" b="1" spc="-33">
                <a:solidFill>
                  <a:srgbClr val="FFFFFF"/>
                </a:solidFill>
                <a:latin typeface="Century Gothic"/>
                <a:cs typeface="Century Gothic"/>
              </a:rPr>
              <a:t> </a:t>
            </a:r>
            <a:r>
              <a:rPr sz="1667" b="1" spc="37">
                <a:solidFill>
                  <a:srgbClr val="FFFFFF"/>
                </a:solidFill>
                <a:latin typeface="Century Gothic"/>
                <a:cs typeface="Century Gothic"/>
              </a:rPr>
              <a:t>$900,</a:t>
            </a:r>
            <a:r>
              <a:rPr sz="1667" b="1" spc="-17">
                <a:solidFill>
                  <a:srgbClr val="FFFFFF"/>
                </a:solidFill>
                <a:latin typeface="Century Gothic"/>
                <a:cs typeface="Century Gothic"/>
              </a:rPr>
              <a:t> </a:t>
            </a:r>
            <a:r>
              <a:rPr sz="1667" b="1">
                <a:solidFill>
                  <a:srgbClr val="FFFFFF"/>
                </a:solidFill>
                <a:latin typeface="Century Gothic"/>
                <a:cs typeface="Century Gothic"/>
              </a:rPr>
              <a:t>lo</a:t>
            </a:r>
            <a:r>
              <a:rPr sz="1667" b="1" spc="-17">
                <a:solidFill>
                  <a:srgbClr val="FFFFFF"/>
                </a:solidFill>
                <a:latin typeface="Century Gothic"/>
                <a:cs typeface="Century Gothic"/>
              </a:rPr>
              <a:t> que </a:t>
            </a:r>
            <a:r>
              <a:rPr sz="1667" b="1">
                <a:solidFill>
                  <a:srgbClr val="FFFFFF"/>
                </a:solidFill>
                <a:latin typeface="Century Gothic"/>
                <a:cs typeface="Century Gothic"/>
              </a:rPr>
              <a:t>significa</a:t>
            </a:r>
            <a:r>
              <a:rPr sz="1667" b="1" spc="-60">
                <a:solidFill>
                  <a:srgbClr val="FFFFFF"/>
                </a:solidFill>
                <a:latin typeface="Century Gothic"/>
                <a:cs typeface="Century Gothic"/>
              </a:rPr>
              <a:t> </a:t>
            </a:r>
            <a:r>
              <a:rPr sz="1667" b="1" spc="-76">
                <a:solidFill>
                  <a:srgbClr val="FFFFFF"/>
                </a:solidFill>
                <a:latin typeface="Century Gothic"/>
                <a:cs typeface="Century Gothic"/>
              </a:rPr>
              <a:t>que</a:t>
            </a:r>
            <a:r>
              <a:rPr sz="1667" b="1" spc="-33">
                <a:solidFill>
                  <a:srgbClr val="FFFFFF"/>
                </a:solidFill>
                <a:latin typeface="Century Gothic"/>
                <a:cs typeface="Century Gothic"/>
              </a:rPr>
              <a:t> </a:t>
            </a:r>
            <a:r>
              <a:rPr sz="1667" b="1" spc="-133">
                <a:solidFill>
                  <a:srgbClr val="FFFFFF"/>
                </a:solidFill>
                <a:latin typeface="Century Gothic"/>
                <a:cs typeface="Century Gothic"/>
              </a:rPr>
              <a:t>Joey</a:t>
            </a:r>
            <a:r>
              <a:rPr sz="1667" b="1" spc="-10">
                <a:solidFill>
                  <a:srgbClr val="FFFFFF"/>
                </a:solidFill>
                <a:latin typeface="Century Gothic"/>
                <a:cs typeface="Century Gothic"/>
              </a:rPr>
              <a:t> </a:t>
            </a:r>
            <a:r>
              <a:rPr sz="1667" b="1" spc="-17">
                <a:solidFill>
                  <a:srgbClr val="FFFFFF"/>
                </a:solidFill>
                <a:latin typeface="Century Gothic"/>
                <a:cs typeface="Century Gothic"/>
              </a:rPr>
              <a:t>es</a:t>
            </a:r>
            <a:r>
              <a:rPr sz="1667" b="1">
                <a:solidFill>
                  <a:srgbClr val="FFFFFF"/>
                </a:solidFill>
                <a:latin typeface="Century Gothic"/>
                <a:cs typeface="Century Gothic"/>
              </a:rPr>
              <a:t>	</a:t>
            </a:r>
            <a:r>
              <a:rPr sz="1667" b="1" spc="-27">
                <a:solidFill>
                  <a:srgbClr val="FFFFFF"/>
                </a:solidFill>
                <a:latin typeface="Century Gothic"/>
                <a:cs typeface="Century Gothic"/>
              </a:rPr>
              <a:t>responsable</a:t>
            </a:r>
            <a:r>
              <a:rPr sz="1667" b="1" spc="-43">
                <a:solidFill>
                  <a:srgbClr val="FFFFFF"/>
                </a:solidFill>
                <a:latin typeface="Century Gothic"/>
                <a:cs typeface="Century Gothic"/>
              </a:rPr>
              <a:t> </a:t>
            </a:r>
            <a:r>
              <a:rPr sz="1667" b="1" spc="-76">
                <a:solidFill>
                  <a:srgbClr val="FFFFFF"/>
                </a:solidFill>
                <a:latin typeface="Century Gothic"/>
                <a:cs typeface="Century Gothic"/>
              </a:rPr>
              <a:t>de </a:t>
            </a:r>
            <a:r>
              <a:rPr sz="1667" b="1" spc="-23">
                <a:solidFill>
                  <a:srgbClr val="FFFFFF"/>
                </a:solidFill>
                <a:latin typeface="Century Gothic"/>
                <a:cs typeface="Century Gothic"/>
              </a:rPr>
              <a:t>pagar</a:t>
            </a:r>
            <a:r>
              <a:rPr sz="1667" b="1" spc="-53">
                <a:solidFill>
                  <a:srgbClr val="FFFFFF"/>
                </a:solidFill>
                <a:latin typeface="Century Gothic"/>
                <a:cs typeface="Century Gothic"/>
              </a:rPr>
              <a:t> </a:t>
            </a:r>
            <a:r>
              <a:rPr sz="1667" b="1" spc="60">
                <a:solidFill>
                  <a:srgbClr val="FFFFFF"/>
                </a:solidFill>
                <a:latin typeface="Century Gothic"/>
                <a:cs typeface="Century Gothic"/>
              </a:rPr>
              <a:t>$100</a:t>
            </a:r>
            <a:r>
              <a:rPr sz="1667" b="1" spc="-30">
                <a:solidFill>
                  <a:srgbClr val="FFFFFF"/>
                </a:solidFill>
                <a:latin typeface="Century Gothic"/>
                <a:cs typeface="Century Gothic"/>
              </a:rPr>
              <a:t> </a:t>
            </a:r>
            <a:r>
              <a:rPr sz="1667" b="1" spc="-120">
                <a:solidFill>
                  <a:srgbClr val="FFFFFF"/>
                </a:solidFill>
                <a:latin typeface="Century Gothic"/>
                <a:cs typeface="Century Gothic"/>
              </a:rPr>
              <a:t>cada</a:t>
            </a:r>
            <a:r>
              <a:rPr sz="1667" b="1" spc="-10">
                <a:solidFill>
                  <a:srgbClr val="FFFFFF"/>
                </a:solidFill>
                <a:latin typeface="Century Gothic"/>
                <a:cs typeface="Century Gothic"/>
              </a:rPr>
              <a:t> </a:t>
            </a:r>
            <a:r>
              <a:rPr sz="1667" b="1" spc="-13">
                <a:solidFill>
                  <a:srgbClr val="FFFFFF"/>
                </a:solidFill>
                <a:latin typeface="Century Gothic"/>
                <a:cs typeface="Century Gothic"/>
              </a:rPr>
              <a:t>mes.</a:t>
            </a:r>
            <a:endParaRPr sz="1667">
              <a:latin typeface="Century Gothic"/>
              <a:cs typeface="Century Gothic"/>
            </a:endParaRPr>
          </a:p>
          <a:p>
            <a:pPr marL="359428" marR="69429">
              <a:lnSpc>
                <a:spcPct val="122500"/>
              </a:lnSpc>
            </a:pPr>
            <a:r>
              <a:rPr sz="1667" b="1" spc="113">
                <a:solidFill>
                  <a:srgbClr val="FFFFFF"/>
                </a:solidFill>
                <a:latin typeface="Century Gothic"/>
                <a:cs typeface="Century Gothic"/>
              </a:rPr>
              <a:t>Si</a:t>
            </a:r>
            <a:r>
              <a:rPr sz="1667" b="1" spc="-80">
                <a:solidFill>
                  <a:srgbClr val="FFFFFF"/>
                </a:solidFill>
                <a:latin typeface="Century Gothic"/>
                <a:cs typeface="Century Gothic"/>
              </a:rPr>
              <a:t> </a:t>
            </a:r>
            <a:r>
              <a:rPr sz="1667" b="1" spc="-133">
                <a:solidFill>
                  <a:srgbClr val="FFFFFF"/>
                </a:solidFill>
                <a:latin typeface="Century Gothic"/>
                <a:cs typeface="Century Gothic"/>
              </a:rPr>
              <a:t>Joey</a:t>
            </a:r>
            <a:r>
              <a:rPr sz="1667" b="1" spc="-10">
                <a:solidFill>
                  <a:srgbClr val="FFFFFF"/>
                </a:solidFill>
                <a:latin typeface="Century Gothic"/>
                <a:cs typeface="Century Gothic"/>
              </a:rPr>
              <a:t> </a:t>
            </a:r>
            <a:r>
              <a:rPr sz="1667" b="1" spc="-43">
                <a:solidFill>
                  <a:srgbClr val="FFFFFF"/>
                </a:solidFill>
                <a:latin typeface="Century Gothic"/>
                <a:cs typeface="Century Gothic"/>
              </a:rPr>
              <a:t>gana </a:t>
            </a:r>
            <a:r>
              <a:rPr sz="1667" b="1" spc="60">
                <a:solidFill>
                  <a:srgbClr val="FFFFFF"/>
                </a:solidFill>
                <a:latin typeface="Century Gothic"/>
                <a:cs typeface="Century Gothic"/>
              </a:rPr>
              <a:t>$300</a:t>
            </a:r>
            <a:r>
              <a:rPr sz="1667" b="1" spc="-43">
                <a:solidFill>
                  <a:srgbClr val="FFFFFF"/>
                </a:solidFill>
                <a:latin typeface="Century Gothic"/>
                <a:cs typeface="Century Gothic"/>
              </a:rPr>
              <a:t> </a:t>
            </a:r>
            <a:r>
              <a:rPr sz="1667" b="1">
                <a:solidFill>
                  <a:srgbClr val="FFFFFF"/>
                </a:solidFill>
                <a:latin typeface="Century Gothic"/>
                <a:cs typeface="Century Gothic"/>
              </a:rPr>
              <a:t>al</a:t>
            </a:r>
            <a:r>
              <a:rPr sz="1667" b="1" spc="-43">
                <a:solidFill>
                  <a:srgbClr val="FFFFFF"/>
                </a:solidFill>
                <a:latin typeface="Century Gothic"/>
                <a:cs typeface="Century Gothic"/>
              </a:rPr>
              <a:t> </a:t>
            </a:r>
            <a:r>
              <a:rPr sz="1667" b="1" spc="-27">
                <a:solidFill>
                  <a:srgbClr val="FFFFFF"/>
                </a:solidFill>
                <a:latin typeface="Century Gothic"/>
                <a:cs typeface="Century Gothic"/>
              </a:rPr>
              <a:t>mes</a:t>
            </a:r>
            <a:r>
              <a:rPr sz="1667" b="1" spc="-43">
                <a:solidFill>
                  <a:srgbClr val="FFFFFF"/>
                </a:solidFill>
                <a:latin typeface="Century Gothic"/>
                <a:cs typeface="Century Gothic"/>
              </a:rPr>
              <a:t> </a:t>
            </a:r>
            <a:r>
              <a:rPr sz="1667" b="1">
                <a:solidFill>
                  <a:srgbClr val="FFFFFF"/>
                </a:solidFill>
                <a:latin typeface="Century Gothic"/>
                <a:cs typeface="Century Gothic"/>
              </a:rPr>
              <a:t>lo</a:t>
            </a:r>
            <a:r>
              <a:rPr sz="1667" b="1" spc="-43">
                <a:solidFill>
                  <a:srgbClr val="FFFFFF"/>
                </a:solidFill>
                <a:latin typeface="Century Gothic"/>
                <a:cs typeface="Century Gothic"/>
              </a:rPr>
              <a:t> </a:t>
            </a:r>
            <a:r>
              <a:rPr sz="1667" b="1" spc="-76">
                <a:solidFill>
                  <a:srgbClr val="FFFFFF"/>
                </a:solidFill>
                <a:latin typeface="Century Gothic"/>
                <a:cs typeface="Century Gothic"/>
              </a:rPr>
              <a:t>que</a:t>
            </a:r>
            <a:r>
              <a:rPr sz="1667" b="1" spc="-40">
                <a:solidFill>
                  <a:srgbClr val="FFFFFF"/>
                </a:solidFill>
                <a:latin typeface="Century Gothic"/>
                <a:cs typeface="Century Gothic"/>
              </a:rPr>
              <a:t> </a:t>
            </a:r>
            <a:r>
              <a:rPr sz="1667" b="1">
                <a:solidFill>
                  <a:srgbClr val="FFFFFF"/>
                </a:solidFill>
                <a:latin typeface="Century Gothic"/>
                <a:cs typeface="Century Gothic"/>
              </a:rPr>
              <a:t>es</a:t>
            </a:r>
            <a:r>
              <a:rPr sz="1667" b="1" spc="-43">
                <a:solidFill>
                  <a:srgbClr val="FFFFFF"/>
                </a:solidFill>
                <a:latin typeface="Century Gothic"/>
                <a:cs typeface="Century Gothic"/>
              </a:rPr>
              <a:t> </a:t>
            </a:r>
            <a:r>
              <a:rPr sz="1667" b="1" spc="-17">
                <a:solidFill>
                  <a:srgbClr val="FFFFFF"/>
                </a:solidFill>
                <a:latin typeface="Century Gothic"/>
                <a:cs typeface="Century Gothic"/>
              </a:rPr>
              <a:t>el </a:t>
            </a:r>
            <a:r>
              <a:rPr sz="1667" b="1" spc="-43">
                <a:solidFill>
                  <a:srgbClr val="FFFFFF"/>
                </a:solidFill>
                <a:latin typeface="Century Gothic"/>
                <a:cs typeface="Century Gothic"/>
              </a:rPr>
              <a:t>equivalente</a:t>
            </a:r>
            <a:r>
              <a:rPr sz="1667" b="1" spc="-40">
                <a:solidFill>
                  <a:srgbClr val="FFFFFF"/>
                </a:solidFill>
                <a:latin typeface="Century Gothic"/>
                <a:cs typeface="Century Gothic"/>
              </a:rPr>
              <a:t> </a:t>
            </a:r>
            <a:r>
              <a:rPr sz="1667" b="1">
                <a:solidFill>
                  <a:srgbClr val="FFFFFF"/>
                </a:solidFill>
                <a:latin typeface="Century Gothic"/>
                <a:cs typeface="Century Gothic"/>
              </a:rPr>
              <a:t>a</a:t>
            </a:r>
            <a:r>
              <a:rPr sz="1667" b="1" spc="-37">
                <a:solidFill>
                  <a:srgbClr val="FFFFFF"/>
                </a:solidFill>
                <a:latin typeface="Century Gothic"/>
                <a:cs typeface="Century Gothic"/>
              </a:rPr>
              <a:t> </a:t>
            </a:r>
            <a:r>
              <a:rPr sz="1667" b="1">
                <a:solidFill>
                  <a:srgbClr val="FFFFFF"/>
                </a:solidFill>
                <a:latin typeface="Century Gothic"/>
                <a:cs typeface="Century Gothic"/>
              </a:rPr>
              <a:t>3x</a:t>
            </a:r>
            <a:r>
              <a:rPr sz="1667" b="1" spc="-37">
                <a:solidFill>
                  <a:srgbClr val="FFFFFF"/>
                </a:solidFill>
                <a:latin typeface="Century Gothic"/>
                <a:cs typeface="Century Gothic"/>
              </a:rPr>
              <a:t> </a:t>
            </a:r>
            <a:r>
              <a:rPr sz="1667" b="1" spc="60">
                <a:solidFill>
                  <a:srgbClr val="FFFFFF"/>
                </a:solidFill>
                <a:latin typeface="Century Gothic"/>
                <a:cs typeface="Century Gothic"/>
              </a:rPr>
              <a:t>$100</a:t>
            </a:r>
            <a:r>
              <a:rPr sz="1667" b="1" spc="-40">
                <a:solidFill>
                  <a:srgbClr val="FFFFFF"/>
                </a:solidFill>
                <a:latin typeface="Century Gothic"/>
                <a:cs typeface="Century Gothic"/>
              </a:rPr>
              <a:t> </a:t>
            </a:r>
            <a:r>
              <a:rPr sz="1667" b="1">
                <a:solidFill>
                  <a:srgbClr val="FFFFFF"/>
                </a:solidFill>
                <a:latin typeface="Century Gothic"/>
                <a:cs typeface="Century Gothic"/>
              </a:rPr>
              <a:t>al</a:t>
            </a:r>
            <a:r>
              <a:rPr sz="1667" b="1" spc="-37">
                <a:solidFill>
                  <a:srgbClr val="FFFFFF"/>
                </a:solidFill>
                <a:latin typeface="Century Gothic"/>
                <a:cs typeface="Century Gothic"/>
              </a:rPr>
              <a:t> mes. </a:t>
            </a:r>
            <a:r>
              <a:rPr sz="1667" b="1" spc="73">
                <a:solidFill>
                  <a:srgbClr val="FFFFFF"/>
                </a:solidFill>
                <a:latin typeface="Century Gothic"/>
                <a:cs typeface="Century Gothic"/>
              </a:rPr>
              <a:t>El </a:t>
            </a:r>
            <a:r>
              <a:rPr sz="1667" b="1">
                <a:solidFill>
                  <a:srgbClr val="FFFFFF"/>
                </a:solidFill>
                <a:latin typeface="Century Gothic"/>
                <a:cs typeface="Century Gothic"/>
              </a:rPr>
              <a:t>ingreso</a:t>
            </a:r>
            <a:r>
              <a:rPr sz="1667" b="1" spc="-20">
                <a:solidFill>
                  <a:srgbClr val="FFFFFF"/>
                </a:solidFill>
                <a:latin typeface="Century Gothic"/>
                <a:cs typeface="Century Gothic"/>
              </a:rPr>
              <a:t> </a:t>
            </a:r>
            <a:r>
              <a:rPr sz="1667" b="1" spc="-110">
                <a:solidFill>
                  <a:srgbClr val="FFFFFF"/>
                </a:solidFill>
                <a:latin typeface="Century Gothic"/>
                <a:cs typeface="Century Gothic"/>
              </a:rPr>
              <a:t>de</a:t>
            </a:r>
            <a:r>
              <a:rPr sz="1667" b="1" spc="-13">
                <a:solidFill>
                  <a:srgbClr val="FFFFFF"/>
                </a:solidFill>
                <a:latin typeface="Century Gothic"/>
                <a:cs typeface="Century Gothic"/>
              </a:rPr>
              <a:t> </a:t>
            </a:r>
            <a:r>
              <a:rPr sz="1667" b="1" spc="-120">
                <a:solidFill>
                  <a:srgbClr val="FFFFFF"/>
                </a:solidFill>
                <a:latin typeface="Century Gothic"/>
                <a:cs typeface="Century Gothic"/>
              </a:rPr>
              <a:t>Joey</a:t>
            </a:r>
            <a:r>
              <a:rPr sz="1667" b="1">
                <a:solidFill>
                  <a:srgbClr val="FFFFFF"/>
                </a:solidFill>
                <a:latin typeface="Century Gothic"/>
                <a:cs typeface="Century Gothic"/>
              </a:rPr>
              <a:t> </a:t>
            </a:r>
            <a:r>
              <a:rPr sz="1667" b="1" spc="-20">
                <a:solidFill>
                  <a:srgbClr val="FFFFFF"/>
                </a:solidFill>
                <a:latin typeface="Century Gothic"/>
                <a:cs typeface="Century Gothic"/>
              </a:rPr>
              <a:t>califica</a:t>
            </a:r>
            <a:r>
              <a:rPr sz="1667" b="1" spc="-7">
                <a:solidFill>
                  <a:srgbClr val="FFFFFF"/>
                </a:solidFill>
                <a:latin typeface="Century Gothic"/>
                <a:cs typeface="Century Gothic"/>
              </a:rPr>
              <a:t> </a:t>
            </a:r>
            <a:r>
              <a:rPr sz="1667" b="1">
                <a:solidFill>
                  <a:srgbClr val="FFFFFF"/>
                </a:solidFill>
                <a:latin typeface="Century Gothic"/>
                <a:cs typeface="Century Gothic"/>
              </a:rPr>
              <a:t>para</a:t>
            </a:r>
            <a:r>
              <a:rPr sz="1667" b="1" spc="-7">
                <a:solidFill>
                  <a:srgbClr val="FFFFFF"/>
                </a:solidFill>
                <a:latin typeface="Century Gothic"/>
                <a:cs typeface="Century Gothic"/>
              </a:rPr>
              <a:t> </a:t>
            </a:r>
            <a:r>
              <a:rPr sz="1667" b="1" spc="-17">
                <a:solidFill>
                  <a:srgbClr val="FFFFFF"/>
                </a:solidFill>
                <a:latin typeface="Century Gothic"/>
                <a:cs typeface="Century Gothic"/>
              </a:rPr>
              <a:t>el </a:t>
            </a:r>
            <a:r>
              <a:rPr sz="1667" b="1" spc="-7">
                <a:solidFill>
                  <a:srgbClr val="FFFFFF"/>
                </a:solidFill>
                <a:latin typeface="Century Gothic"/>
                <a:cs typeface="Century Gothic"/>
              </a:rPr>
              <a:t>apartamento.</a:t>
            </a:r>
            <a:endParaRPr sz="1667">
              <a:latin typeface="Century Gothic"/>
              <a:cs typeface="Century Gothic"/>
            </a:endParaRPr>
          </a:p>
        </p:txBody>
      </p:sp>
      <p:pic>
        <p:nvPicPr>
          <p:cNvPr id="63" name="object 63"/>
          <p:cNvPicPr/>
          <p:nvPr/>
        </p:nvPicPr>
        <p:blipFill>
          <a:blip r:embed="rId3" cstate="print"/>
          <a:stretch>
            <a:fillRect/>
          </a:stretch>
        </p:blipFill>
        <p:spPr>
          <a:xfrm>
            <a:off x="5062756" y="5436338"/>
            <a:ext cx="1839264" cy="1421662"/>
          </a:xfrm>
          <a:prstGeom prst="rect">
            <a:avLst/>
          </a:prstGeom>
        </p:spPr>
      </p:pic>
      <p:sp>
        <p:nvSpPr>
          <p:cNvPr id="64" name="object 64"/>
          <p:cNvSpPr txBox="1"/>
          <p:nvPr/>
        </p:nvSpPr>
        <p:spPr>
          <a:xfrm rot="21060000">
            <a:off x="5605381" y="6167457"/>
            <a:ext cx="555791" cy="205184"/>
          </a:xfrm>
          <a:prstGeom prst="rect">
            <a:avLst/>
          </a:prstGeom>
        </p:spPr>
        <p:txBody>
          <a:bodyPr vert="horz" wrap="square" lIns="0" tIns="0" rIns="0" bIns="0" rtlCol="0">
            <a:spAutoFit/>
          </a:bodyPr>
          <a:lstStyle/>
          <a:p>
            <a:pPr>
              <a:lnSpc>
                <a:spcPts val="1600"/>
              </a:lnSpc>
            </a:pPr>
            <a:r>
              <a:rPr sz="1600" b="1" spc="27">
                <a:solidFill>
                  <a:srgbClr val="FF4B4B"/>
                </a:solidFill>
                <a:latin typeface="Trebuchet MS"/>
                <a:cs typeface="Trebuchet MS"/>
              </a:rPr>
              <a:t>VA</a:t>
            </a:r>
            <a:r>
              <a:rPr sz="2400" b="1" spc="40" baseline="1157">
                <a:solidFill>
                  <a:srgbClr val="FF4B4B"/>
                </a:solidFill>
                <a:latin typeface="Trebuchet MS"/>
                <a:cs typeface="Trebuchet MS"/>
              </a:rPr>
              <a:t>LE</a:t>
            </a:r>
            <a:endParaRPr sz="2400" baseline="1157">
              <a:latin typeface="Trebuchet MS"/>
              <a:cs typeface="Trebuchet MS"/>
            </a:endParaRPr>
          </a:p>
        </p:txBody>
      </p:sp>
      <p:pic>
        <p:nvPicPr>
          <p:cNvPr id="65" name="Picture 65" descr="A picture containing diagram&#10;&#10;Description automatically generated">
            <a:extLst>
              <a:ext uri="{FF2B5EF4-FFF2-40B4-BE49-F238E27FC236}">
                <a16:creationId xmlns:a16="http://schemas.microsoft.com/office/drawing/2014/main" id="{BD490FEA-A2F9-EA2E-2970-539B5C57C383}"/>
              </a:ext>
            </a:extLst>
          </p:cNvPr>
          <p:cNvPicPr>
            <a:picLocks noChangeAspect="1"/>
          </p:cNvPicPr>
          <p:nvPr/>
        </p:nvPicPr>
        <p:blipFill>
          <a:blip r:embed="rId4"/>
          <a:stretch>
            <a:fillRect/>
          </a:stretch>
        </p:blipFill>
        <p:spPr>
          <a:xfrm>
            <a:off x="4233" y="1874"/>
            <a:ext cx="12183533" cy="6854250"/>
          </a:xfrm>
          <a:prstGeom prst="rect">
            <a:avLst/>
          </a:prstGeom>
        </p:spPr>
      </p:pic>
    </p:spTree>
    <p:extLst>
      <p:ext uri="{BB962C8B-B14F-4D97-AF65-F5344CB8AC3E}">
        <p14:creationId xmlns:p14="http://schemas.microsoft.com/office/powerpoint/2010/main" val="8311320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667934" y="2095181"/>
            <a:ext cx="69850" cy="69849"/>
          </a:xfrm>
          <a:prstGeom prst="rect">
            <a:avLst/>
          </a:prstGeom>
        </p:spPr>
      </p:pic>
      <p:pic>
        <p:nvPicPr>
          <p:cNvPr id="3" name="object 3"/>
          <p:cNvPicPr/>
          <p:nvPr/>
        </p:nvPicPr>
        <p:blipFill>
          <a:blip r:embed="rId2" cstate="print"/>
          <a:stretch>
            <a:fillRect/>
          </a:stretch>
        </p:blipFill>
        <p:spPr>
          <a:xfrm>
            <a:off x="6667934" y="2406332"/>
            <a:ext cx="69850" cy="69849"/>
          </a:xfrm>
          <a:prstGeom prst="rect">
            <a:avLst/>
          </a:prstGeom>
        </p:spPr>
      </p:pic>
      <p:pic>
        <p:nvPicPr>
          <p:cNvPr id="4" name="object 4"/>
          <p:cNvPicPr/>
          <p:nvPr/>
        </p:nvPicPr>
        <p:blipFill>
          <a:blip r:embed="rId2" cstate="print"/>
          <a:stretch>
            <a:fillRect/>
          </a:stretch>
        </p:blipFill>
        <p:spPr>
          <a:xfrm>
            <a:off x="6667934" y="3028631"/>
            <a:ext cx="69850" cy="69849"/>
          </a:xfrm>
          <a:prstGeom prst="rect">
            <a:avLst/>
          </a:prstGeom>
        </p:spPr>
      </p:pic>
      <p:pic>
        <p:nvPicPr>
          <p:cNvPr id="5" name="object 5"/>
          <p:cNvPicPr/>
          <p:nvPr/>
        </p:nvPicPr>
        <p:blipFill>
          <a:blip r:embed="rId2" cstate="print"/>
          <a:stretch>
            <a:fillRect/>
          </a:stretch>
        </p:blipFill>
        <p:spPr>
          <a:xfrm>
            <a:off x="6667934" y="3339781"/>
            <a:ext cx="69850" cy="69849"/>
          </a:xfrm>
          <a:prstGeom prst="rect">
            <a:avLst/>
          </a:prstGeom>
        </p:spPr>
      </p:pic>
      <p:pic>
        <p:nvPicPr>
          <p:cNvPr id="6" name="object 6"/>
          <p:cNvPicPr/>
          <p:nvPr/>
        </p:nvPicPr>
        <p:blipFill>
          <a:blip r:embed="rId2" cstate="print"/>
          <a:stretch>
            <a:fillRect/>
          </a:stretch>
        </p:blipFill>
        <p:spPr>
          <a:xfrm>
            <a:off x="6667934" y="3650931"/>
            <a:ext cx="69850" cy="69849"/>
          </a:xfrm>
          <a:prstGeom prst="rect">
            <a:avLst/>
          </a:prstGeom>
        </p:spPr>
      </p:pic>
      <p:pic>
        <p:nvPicPr>
          <p:cNvPr id="7" name="object 7"/>
          <p:cNvPicPr/>
          <p:nvPr/>
        </p:nvPicPr>
        <p:blipFill>
          <a:blip r:embed="rId2" cstate="print"/>
          <a:stretch>
            <a:fillRect/>
          </a:stretch>
        </p:blipFill>
        <p:spPr>
          <a:xfrm>
            <a:off x="882650" y="2110022"/>
            <a:ext cx="69850" cy="69849"/>
          </a:xfrm>
          <a:prstGeom prst="rect">
            <a:avLst/>
          </a:prstGeom>
        </p:spPr>
      </p:pic>
      <p:pic>
        <p:nvPicPr>
          <p:cNvPr id="8" name="object 8"/>
          <p:cNvPicPr/>
          <p:nvPr/>
        </p:nvPicPr>
        <p:blipFill>
          <a:blip r:embed="rId2" cstate="print"/>
          <a:stretch>
            <a:fillRect/>
          </a:stretch>
        </p:blipFill>
        <p:spPr>
          <a:xfrm>
            <a:off x="882650" y="2421172"/>
            <a:ext cx="69850" cy="69849"/>
          </a:xfrm>
          <a:prstGeom prst="rect">
            <a:avLst/>
          </a:prstGeom>
        </p:spPr>
      </p:pic>
      <p:pic>
        <p:nvPicPr>
          <p:cNvPr id="9" name="object 9"/>
          <p:cNvPicPr/>
          <p:nvPr/>
        </p:nvPicPr>
        <p:blipFill>
          <a:blip r:embed="rId2" cstate="print"/>
          <a:stretch>
            <a:fillRect/>
          </a:stretch>
        </p:blipFill>
        <p:spPr>
          <a:xfrm>
            <a:off x="882650" y="3043472"/>
            <a:ext cx="69850" cy="69849"/>
          </a:xfrm>
          <a:prstGeom prst="rect">
            <a:avLst/>
          </a:prstGeom>
        </p:spPr>
      </p:pic>
      <p:pic>
        <p:nvPicPr>
          <p:cNvPr id="10" name="object 10"/>
          <p:cNvPicPr/>
          <p:nvPr/>
        </p:nvPicPr>
        <p:blipFill>
          <a:blip r:embed="rId2" cstate="print"/>
          <a:stretch>
            <a:fillRect/>
          </a:stretch>
        </p:blipFill>
        <p:spPr>
          <a:xfrm>
            <a:off x="882650" y="3354622"/>
            <a:ext cx="69850" cy="69849"/>
          </a:xfrm>
          <a:prstGeom prst="rect">
            <a:avLst/>
          </a:prstGeom>
        </p:spPr>
      </p:pic>
      <p:pic>
        <p:nvPicPr>
          <p:cNvPr id="11" name="object 11"/>
          <p:cNvPicPr/>
          <p:nvPr/>
        </p:nvPicPr>
        <p:blipFill>
          <a:blip r:embed="rId2" cstate="print"/>
          <a:stretch>
            <a:fillRect/>
          </a:stretch>
        </p:blipFill>
        <p:spPr>
          <a:xfrm>
            <a:off x="882650" y="3665772"/>
            <a:ext cx="69850" cy="69849"/>
          </a:xfrm>
          <a:prstGeom prst="rect">
            <a:avLst/>
          </a:prstGeom>
        </p:spPr>
      </p:pic>
      <p:grpSp>
        <p:nvGrpSpPr>
          <p:cNvPr id="12" name="object 12"/>
          <p:cNvGrpSpPr/>
          <p:nvPr/>
        </p:nvGrpSpPr>
        <p:grpSpPr>
          <a:xfrm>
            <a:off x="3806335" y="4682168"/>
            <a:ext cx="1441450" cy="1478280"/>
            <a:chOff x="5709502" y="7023252"/>
            <a:chExt cx="2162175" cy="2217420"/>
          </a:xfrm>
        </p:grpSpPr>
        <p:sp>
          <p:nvSpPr>
            <p:cNvPr id="13" name="object 13"/>
            <p:cNvSpPr/>
            <p:nvPr/>
          </p:nvSpPr>
          <p:spPr>
            <a:xfrm>
              <a:off x="5779186" y="7064996"/>
              <a:ext cx="2092960" cy="2175510"/>
            </a:xfrm>
            <a:custGeom>
              <a:avLst/>
              <a:gdLst/>
              <a:ahLst/>
              <a:cxnLst/>
              <a:rect l="l" t="t" r="r" b="b"/>
              <a:pathLst>
                <a:path w="2092959" h="2175509">
                  <a:moveTo>
                    <a:pt x="1142479" y="6159"/>
                  </a:moveTo>
                  <a:lnTo>
                    <a:pt x="1141742" y="3517"/>
                  </a:lnTo>
                  <a:lnTo>
                    <a:pt x="1134910" y="0"/>
                  </a:lnTo>
                  <a:lnTo>
                    <a:pt x="783005" y="684593"/>
                  </a:lnTo>
                  <a:lnTo>
                    <a:pt x="791489" y="688949"/>
                  </a:lnTo>
                  <a:lnTo>
                    <a:pt x="1142479" y="6159"/>
                  </a:lnTo>
                  <a:close/>
                </a:path>
                <a:path w="2092959" h="2175509">
                  <a:moveTo>
                    <a:pt x="1360309" y="746417"/>
                  </a:moveTo>
                  <a:lnTo>
                    <a:pt x="1150912" y="889"/>
                  </a:lnTo>
                  <a:lnTo>
                    <a:pt x="1141730" y="3479"/>
                  </a:lnTo>
                  <a:lnTo>
                    <a:pt x="1143406" y="4381"/>
                  </a:lnTo>
                  <a:lnTo>
                    <a:pt x="1142479" y="6159"/>
                  </a:lnTo>
                  <a:lnTo>
                    <a:pt x="1351127" y="748995"/>
                  </a:lnTo>
                  <a:lnTo>
                    <a:pt x="1360309" y="746417"/>
                  </a:lnTo>
                  <a:close/>
                </a:path>
                <a:path w="2092959" h="2175509">
                  <a:moveTo>
                    <a:pt x="2092490" y="1029690"/>
                  </a:moveTo>
                  <a:lnTo>
                    <a:pt x="2029091" y="1029690"/>
                  </a:lnTo>
                  <a:lnTo>
                    <a:pt x="155651" y="788784"/>
                  </a:lnTo>
                  <a:lnTo>
                    <a:pt x="0" y="1958682"/>
                  </a:lnTo>
                  <a:lnTo>
                    <a:pt x="1977999" y="2175345"/>
                  </a:lnTo>
                  <a:lnTo>
                    <a:pt x="2092490" y="1029690"/>
                  </a:lnTo>
                  <a:close/>
                </a:path>
              </a:pathLst>
            </a:custGeom>
            <a:solidFill>
              <a:srgbClr val="004AAC"/>
            </a:solidFill>
          </p:spPr>
          <p:txBody>
            <a:bodyPr wrap="square" lIns="0" tIns="0" rIns="0" bIns="0" rtlCol="0"/>
            <a:lstStyle/>
            <a:p>
              <a:endParaRPr/>
            </a:p>
          </p:txBody>
        </p:sp>
        <p:pic>
          <p:nvPicPr>
            <p:cNvPr id="14" name="object 14"/>
            <p:cNvPicPr/>
            <p:nvPr/>
          </p:nvPicPr>
          <p:blipFill>
            <a:blip r:embed="rId3" cstate="print"/>
            <a:stretch>
              <a:fillRect/>
            </a:stretch>
          </p:blipFill>
          <p:spPr>
            <a:xfrm>
              <a:off x="6887549" y="7038915"/>
              <a:ext cx="75936" cy="75995"/>
            </a:xfrm>
            <a:prstGeom prst="rect">
              <a:avLst/>
            </a:prstGeom>
          </p:spPr>
        </p:pic>
        <p:sp>
          <p:nvSpPr>
            <p:cNvPr id="15" name="object 15"/>
            <p:cNvSpPr/>
            <p:nvPr/>
          </p:nvSpPr>
          <p:spPr>
            <a:xfrm>
              <a:off x="5709501" y="7031913"/>
              <a:ext cx="2120900" cy="2112010"/>
            </a:xfrm>
            <a:custGeom>
              <a:avLst/>
              <a:gdLst/>
              <a:ahLst/>
              <a:cxnLst/>
              <a:rect l="l" t="t" r="r" b="b"/>
              <a:pathLst>
                <a:path w="2120900" h="2112009">
                  <a:moveTo>
                    <a:pt x="2120722" y="867448"/>
                  </a:moveTo>
                  <a:lnTo>
                    <a:pt x="2115997" y="861479"/>
                  </a:lnTo>
                  <a:lnTo>
                    <a:pt x="2109432" y="860729"/>
                  </a:lnTo>
                  <a:lnTo>
                    <a:pt x="1392389" y="780097"/>
                  </a:lnTo>
                  <a:lnTo>
                    <a:pt x="1382242" y="740219"/>
                  </a:lnTo>
                  <a:lnTo>
                    <a:pt x="1382242" y="778954"/>
                  </a:lnTo>
                  <a:lnTo>
                    <a:pt x="824293" y="716203"/>
                  </a:lnTo>
                  <a:lnTo>
                    <a:pt x="1190764" y="26289"/>
                  </a:lnTo>
                  <a:lnTo>
                    <a:pt x="1382242" y="778954"/>
                  </a:lnTo>
                  <a:lnTo>
                    <a:pt x="1382242" y="740219"/>
                  </a:lnTo>
                  <a:lnTo>
                    <a:pt x="1193927" y="0"/>
                  </a:lnTo>
                  <a:lnTo>
                    <a:pt x="814082" y="715048"/>
                  </a:lnTo>
                  <a:lnTo>
                    <a:pt x="151701" y="640549"/>
                  </a:lnTo>
                  <a:lnTo>
                    <a:pt x="145135" y="639813"/>
                  </a:lnTo>
                  <a:lnTo>
                    <a:pt x="139204" y="644601"/>
                  </a:lnTo>
                  <a:lnTo>
                    <a:pt x="736" y="1877669"/>
                  </a:lnTo>
                  <a:lnTo>
                    <a:pt x="0" y="1884311"/>
                  </a:lnTo>
                  <a:lnTo>
                    <a:pt x="4724" y="1890293"/>
                  </a:lnTo>
                  <a:lnTo>
                    <a:pt x="1975573" y="2111946"/>
                  </a:lnTo>
                  <a:lnTo>
                    <a:pt x="1981504" y="2107158"/>
                  </a:lnTo>
                  <a:lnTo>
                    <a:pt x="2120722" y="867448"/>
                  </a:lnTo>
                  <a:close/>
                </a:path>
              </a:pathLst>
            </a:custGeom>
            <a:solidFill>
              <a:srgbClr val="FFFFFF"/>
            </a:solidFill>
          </p:spPr>
          <p:txBody>
            <a:bodyPr wrap="square" lIns="0" tIns="0" rIns="0" bIns="0" rtlCol="0"/>
            <a:lstStyle/>
            <a:p>
              <a:endParaRPr/>
            </a:p>
          </p:txBody>
        </p:sp>
        <p:pic>
          <p:nvPicPr>
            <p:cNvPr id="16" name="object 16"/>
            <p:cNvPicPr/>
            <p:nvPr/>
          </p:nvPicPr>
          <p:blipFill>
            <a:blip r:embed="rId4" cstate="print"/>
            <a:stretch>
              <a:fillRect/>
            </a:stretch>
          </p:blipFill>
          <p:spPr>
            <a:xfrm>
              <a:off x="6862287" y="7023252"/>
              <a:ext cx="72897" cy="72965"/>
            </a:xfrm>
            <a:prstGeom prst="rect">
              <a:avLst/>
            </a:prstGeom>
          </p:spPr>
        </p:pic>
        <p:pic>
          <p:nvPicPr>
            <p:cNvPr id="17" name="object 17"/>
            <p:cNvPicPr/>
            <p:nvPr/>
          </p:nvPicPr>
          <p:blipFill>
            <a:blip r:embed="rId5" cstate="print"/>
            <a:stretch>
              <a:fillRect/>
            </a:stretch>
          </p:blipFill>
          <p:spPr>
            <a:xfrm>
              <a:off x="6434172" y="7817053"/>
              <a:ext cx="73411" cy="73465"/>
            </a:xfrm>
            <a:prstGeom prst="rect">
              <a:avLst/>
            </a:prstGeom>
          </p:spPr>
        </p:pic>
        <p:pic>
          <p:nvPicPr>
            <p:cNvPr id="18" name="object 18"/>
            <p:cNvPicPr/>
            <p:nvPr/>
          </p:nvPicPr>
          <p:blipFill>
            <a:blip r:embed="rId6" cstate="print"/>
            <a:stretch>
              <a:fillRect/>
            </a:stretch>
          </p:blipFill>
          <p:spPr>
            <a:xfrm>
              <a:off x="7084427" y="7898439"/>
              <a:ext cx="73413" cy="73465"/>
            </a:xfrm>
            <a:prstGeom prst="rect">
              <a:avLst/>
            </a:prstGeom>
          </p:spPr>
        </p:pic>
      </p:grpSp>
      <p:sp>
        <p:nvSpPr>
          <p:cNvPr id="19" name="object 19"/>
          <p:cNvSpPr txBox="1"/>
          <p:nvPr/>
        </p:nvSpPr>
        <p:spPr>
          <a:xfrm rot="360000">
            <a:off x="3901562" y="5517682"/>
            <a:ext cx="1165526" cy="166712"/>
          </a:xfrm>
          <a:prstGeom prst="rect">
            <a:avLst/>
          </a:prstGeom>
        </p:spPr>
        <p:txBody>
          <a:bodyPr vert="horz" wrap="square" lIns="0" tIns="0" rIns="0" bIns="0" rtlCol="0">
            <a:spAutoFit/>
          </a:bodyPr>
          <a:lstStyle/>
          <a:p>
            <a:pPr>
              <a:lnSpc>
                <a:spcPts val="1333"/>
              </a:lnSpc>
            </a:pPr>
            <a:r>
              <a:rPr sz="2000" b="1" baseline="2777">
                <a:solidFill>
                  <a:srgbClr val="CA5373"/>
                </a:solidFill>
                <a:latin typeface="Century Gothic"/>
                <a:cs typeface="Century Gothic"/>
              </a:rPr>
              <a:t>"N</a:t>
            </a:r>
            <a:r>
              <a:rPr sz="2000" b="1" baseline="1388">
                <a:solidFill>
                  <a:srgbClr val="CA5373"/>
                </a:solidFill>
                <a:latin typeface="Century Gothic"/>
                <a:cs typeface="Century Gothic"/>
              </a:rPr>
              <a:t>o</a:t>
            </a:r>
            <a:r>
              <a:rPr sz="2000" b="1" spc="-40" baseline="1388">
                <a:solidFill>
                  <a:srgbClr val="CA5373"/>
                </a:solidFill>
                <a:latin typeface="Century Gothic"/>
                <a:cs typeface="Century Gothic"/>
              </a:rPr>
              <a:t> </a:t>
            </a:r>
            <a:r>
              <a:rPr sz="2000" b="1" spc="-59" baseline="1388">
                <a:solidFill>
                  <a:srgbClr val="CA5373"/>
                </a:solidFill>
                <a:latin typeface="Century Gothic"/>
                <a:cs typeface="Century Gothic"/>
              </a:rPr>
              <a:t>Sectio</a:t>
            </a:r>
            <a:r>
              <a:rPr sz="1333" b="1" spc="-40">
                <a:solidFill>
                  <a:srgbClr val="CA5373"/>
                </a:solidFill>
                <a:latin typeface="Century Gothic"/>
                <a:cs typeface="Century Gothic"/>
              </a:rPr>
              <a:t>n</a:t>
            </a:r>
            <a:r>
              <a:rPr sz="1333" b="1" spc="-23">
                <a:solidFill>
                  <a:srgbClr val="CA5373"/>
                </a:solidFill>
                <a:latin typeface="Century Gothic"/>
                <a:cs typeface="Century Gothic"/>
              </a:rPr>
              <a:t> </a:t>
            </a:r>
            <a:r>
              <a:rPr sz="1333" b="1" spc="50">
                <a:solidFill>
                  <a:srgbClr val="CA5373"/>
                </a:solidFill>
                <a:latin typeface="Century Gothic"/>
                <a:cs typeface="Century Gothic"/>
              </a:rPr>
              <a:t>8"</a:t>
            </a:r>
            <a:endParaRPr sz="1333">
              <a:latin typeface="Century Gothic"/>
              <a:cs typeface="Century Gothic"/>
            </a:endParaRPr>
          </a:p>
        </p:txBody>
      </p:sp>
      <p:grpSp>
        <p:nvGrpSpPr>
          <p:cNvPr id="20" name="object 20"/>
          <p:cNvGrpSpPr/>
          <p:nvPr/>
        </p:nvGrpSpPr>
        <p:grpSpPr>
          <a:xfrm>
            <a:off x="437051" y="4465699"/>
            <a:ext cx="2528569" cy="977900"/>
            <a:chOff x="655576" y="6698548"/>
            <a:chExt cx="3792854" cy="1466850"/>
          </a:xfrm>
        </p:grpSpPr>
        <p:sp>
          <p:nvSpPr>
            <p:cNvPr id="21" name="object 21"/>
            <p:cNvSpPr/>
            <p:nvPr/>
          </p:nvSpPr>
          <p:spPr>
            <a:xfrm>
              <a:off x="691545" y="6698548"/>
              <a:ext cx="3721100" cy="1466850"/>
            </a:xfrm>
            <a:custGeom>
              <a:avLst/>
              <a:gdLst/>
              <a:ahLst/>
              <a:cxnLst/>
              <a:rect l="l" t="t" r="r" b="b"/>
              <a:pathLst>
                <a:path w="3721100" h="1466850">
                  <a:moveTo>
                    <a:pt x="146338" y="969475"/>
                  </a:moveTo>
                  <a:lnTo>
                    <a:pt x="3574416" y="969475"/>
                  </a:lnTo>
                  <a:lnTo>
                    <a:pt x="3620681" y="962016"/>
                  </a:lnTo>
                  <a:lnTo>
                    <a:pt x="3660873" y="941242"/>
                  </a:lnTo>
                  <a:lnTo>
                    <a:pt x="3692575" y="909562"/>
                  </a:lnTo>
                  <a:lnTo>
                    <a:pt x="3713369" y="869382"/>
                  </a:lnTo>
                  <a:lnTo>
                    <a:pt x="3720838" y="823109"/>
                  </a:lnTo>
                  <a:lnTo>
                    <a:pt x="3720838" y="0"/>
                  </a:lnTo>
                  <a:lnTo>
                    <a:pt x="0" y="0"/>
                  </a:lnTo>
                  <a:lnTo>
                    <a:pt x="0" y="823109"/>
                  </a:lnTo>
                  <a:lnTo>
                    <a:pt x="7463" y="869382"/>
                  </a:lnTo>
                  <a:lnTo>
                    <a:pt x="28245" y="909562"/>
                  </a:lnTo>
                  <a:lnTo>
                    <a:pt x="59928" y="941242"/>
                  </a:lnTo>
                  <a:lnTo>
                    <a:pt x="100097" y="962016"/>
                  </a:lnTo>
                  <a:lnTo>
                    <a:pt x="146338" y="969475"/>
                  </a:lnTo>
                  <a:close/>
                </a:path>
                <a:path w="3721100" h="1466850">
                  <a:moveTo>
                    <a:pt x="1382910" y="1466849"/>
                  </a:moveTo>
                  <a:lnTo>
                    <a:pt x="1650746" y="1466849"/>
                  </a:lnTo>
                  <a:lnTo>
                    <a:pt x="1599904" y="1430593"/>
                  </a:lnTo>
                  <a:lnTo>
                    <a:pt x="1392097" y="1225999"/>
                  </a:lnTo>
                  <a:lnTo>
                    <a:pt x="1264759" y="976234"/>
                  </a:lnTo>
                  <a:lnTo>
                    <a:pt x="1264258" y="973981"/>
                  </a:lnTo>
                  <a:lnTo>
                    <a:pt x="1263924" y="971770"/>
                  </a:lnTo>
                  <a:lnTo>
                    <a:pt x="1263549" y="969475"/>
                  </a:lnTo>
                  <a:lnTo>
                    <a:pt x="821530" y="969475"/>
                  </a:lnTo>
                  <a:lnTo>
                    <a:pt x="834820" y="1001032"/>
                  </a:lnTo>
                  <a:lnTo>
                    <a:pt x="865339" y="1062329"/>
                  </a:lnTo>
                  <a:lnTo>
                    <a:pt x="901872" y="1121272"/>
                  </a:lnTo>
                  <a:lnTo>
                    <a:pt x="945337" y="1177948"/>
                  </a:lnTo>
                  <a:lnTo>
                    <a:pt x="996652" y="1232443"/>
                  </a:lnTo>
                  <a:lnTo>
                    <a:pt x="1025540" y="1258898"/>
                  </a:lnTo>
                  <a:lnTo>
                    <a:pt x="1056734" y="1284841"/>
                  </a:lnTo>
                  <a:lnTo>
                    <a:pt x="1090349" y="1310281"/>
                  </a:lnTo>
                  <a:lnTo>
                    <a:pt x="1126500" y="1335229"/>
                  </a:lnTo>
                  <a:lnTo>
                    <a:pt x="1165302" y="1359695"/>
                  </a:lnTo>
                  <a:lnTo>
                    <a:pt x="1206869" y="1383691"/>
                  </a:lnTo>
                  <a:lnTo>
                    <a:pt x="1251315" y="1407228"/>
                  </a:lnTo>
                  <a:lnTo>
                    <a:pt x="1298756" y="1430315"/>
                  </a:lnTo>
                  <a:lnTo>
                    <a:pt x="1349307" y="1452964"/>
                  </a:lnTo>
                  <a:lnTo>
                    <a:pt x="1382910" y="1466849"/>
                  </a:lnTo>
                  <a:close/>
                </a:path>
              </a:pathLst>
            </a:custGeom>
            <a:solidFill>
              <a:srgbClr val="FFFFFF"/>
            </a:solidFill>
          </p:spPr>
          <p:txBody>
            <a:bodyPr wrap="square" lIns="0" tIns="0" rIns="0" bIns="0" rtlCol="0"/>
            <a:lstStyle/>
            <a:p>
              <a:endParaRPr/>
            </a:p>
          </p:txBody>
        </p:sp>
        <p:sp>
          <p:nvSpPr>
            <p:cNvPr id="22" name="object 22"/>
            <p:cNvSpPr/>
            <p:nvPr/>
          </p:nvSpPr>
          <p:spPr>
            <a:xfrm>
              <a:off x="655576" y="6698548"/>
              <a:ext cx="3792854" cy="1466850"/>
            </a:xfrm>
            <a:custGeom>
              <a:avLst/>
              <a:gdLst/>
              <a:ahLst/>
              <a:cxnLst/>
              <a:rect l="l" t="t" r="r" b="b"/>
              <a:pathLst>
                <a:path w="3792854" h="1466850">
                  <a:moveTo>
                    <a:pt x="1345986" y="1005441"/>
                  </a:moveTo>
                  <a:lnTo>
                    <a:pt x="3610385" y="1005441"/>
                  </a:lnTo>
                  <a:lnTo>
                    <a:pt x="3647121" y="1001726"/>
                  </a:lnTo>
                  <a:lnTo>
                    <a:pt x="3712391" y="974268"/>
                  </a:lnTo>
                  <a:lnTo>
                    <a:pt x="3761564" y="925084"/>
                  </a:lnTo>
                  <a:lnTo>
                    <a:pt x="3789036" y="859823"/>
                  </a:lnTo>
                  <a:lnTo>
                    <a:pt x="3792734" y="823109"/>
                  </a:lnTo>
                  <a:lnTo>
                    <a:pt x="3792734" y="0"/>
                  </a:lnTo>
                  <a:lnTo>
                    <a:pt x="3720838" y="0"/>
                  </a:lnTo>
                  <a:lnTo>
                    <a:pt x="3720838" y="823109"/>
                  </a:lnTo>
                  <a:lnTo>
                    <a:pt x="3718601" y="845405"/>
                  </a:lnTo>
                  <a:lnTo>
                    <a:pt x="3702002" y="884834"/>
                  </a:lnTo>
                  <a:lnTo>
                    <a:pt x="3672110" y="914717"/>
                  </a:lnTo>
                  <a:lnTo>
                    <a:pt x="3632666" y="931315"/>
                  </a:lnTo>
                  <a:lnTo>
                    <a:pt x="3610385" y="933551"/>
                  </a:lnTo>
                  <a:lnTo>
                    <a:pt x="1299518" y="933551"/>
                  </a:lnTo>
                  <a:lnTo>
                    <a:pt x="1291761" y="934407"/>
                  </a:lnTo>
                  <a:lnTo>
                    <a:pt x="1264314" y="963592"/>
                  </a:lnTo>
                  <a:lnTo>
                    <a:pt x="1334986" y="963592"/>
                  </a:lnTo>
                  <a:lnTo>
                    <a:pt x="1335445" y="966346"/>
                  </a:lnTo>
                  <a:lnTo>
                    <a:pt x="1335696" y="968057"/>
                  </a:lnTo>
                  <a:lnTo>
                    <a:pt x="1335884" y="968849"/>
                  </a:lnTo>
                  <a:lnTo>
                    <a:pt x="1345986" y="1005441"/>
                  </a:lnTo>
                  <a:close/>
                </a:path>
                <a:path w="3792854" h="1466850">
                  <a:moveTo>
                    <a:pt x="1518663" y="1466849"/>
                  </a:moveTo>
                  <a:lnTo>
                    <a:pt x="71896" y="0"/>
                  </a:lnTo>
                  <a:lnTo>
                    <a:pt x="71896" y="79397"/>
                  </a:lnTo>
                  <a:lnTo>
                    <a:pt x="845352" y="933551"/>
                  </a:lnTo>
                  <a:lnTo>
                    <a:pt x="857499" y="933551"/>
                  </a:lnTo>
                  <a:lnTo>
                    <a:pt x="868184" y="935161"/>
                  </a:lnTo>
                  <a:lnTo>
                    <a:pt x="877700" y="939732"/>
                  </a:lnTo>
                  <a:lnTo>
                    <a:pt x="885471" y="946876"/>
                  </a:lnTo>
                  <a:lnTo>
                    <a:pt x="890923" y="956207"/>
                  </a:lnTo>
                  <a:lnTo>
                    <a:pt x="912202" y="1004984"/>
                  </a:lnTo>
                  <a:lnTo>
                    <a:pt x="915153" y="1010635"/>
                  </a:lnTo>
                  <a:lnTo>
                    <a:pt x="1180648" y="1303831"/>
                  </a:lnTo>
                  <a:lnTo>
                    <a:pt x="1261546" y="1352960"/>
                  </a:lnTo>
                  <a:lnTo>
                    <a:pt x="1314874" y="1380869"/>
                  </a:lnTo>
                  <a:lnTo>
                    <a:pt x="1349945" y="1397758"/>
                  </a:lnTo>
                  <a:lnTo>
                    <a:pt x="1386803" y="1414439"/>
                  </a:lnTo>
                  <a:lnTo>
                    <a:pt x="1425495" y="1430913"/>
                  </a:lnTo>
                  <a:lnTo>
                    <a:pt x="1466068" y="1447183"/>
                  </a:lnTo>
                  <a:lnTo>
                    <a:pt x="1508569" y="1463249"/>
                  </a:lnTo>
                  <a:lnTo>
                    <a:pt x="1518663" y="1466849"/>
                  </a:lnTo>
                  <a:close/>
                </a:path>
                <a:path w="3792854" h="1466850">
                  <a:moveTo>
                    <a:pt x="1328265" y="1466849"/>
                  </a:moveTo>
                  <a:lnTo>
                    <a:pt x="1180648" y="1303831"/>
                  </a:lnTo>
                  <a:lnTo>
                    <a:pt x="1167798" y="1295512"/>
                  </a:lnTo>
                  <a:lnTo>
                    <a:pt x="1126907" y="1265931"/>
                  </a:lnTo>
                  <a:lnTo>
                    <a:pt x="1089692" y="1235752"/>
                  </a:lnTo>
                  <a:lnTo>
                    <a:pt x="1055916" y="1204954"/>
                  </a:lnTo>
                  <a:lnTo>
                    <a:pt x="1025346" y="1173516"/>
                  </a:lnTo>
                  <a:lnTo>
                    <a:pt x="997745" y="1141418"/>
                  </a:lnTo>
                  <a:lnTo>
                    <a:pt x="965105" y="1097452"/>
                  </a:lnTo>
                  <a:lnTo>
                    <a:pt x="936760" y="1052020"/>
                  </a:lnTo>
                  <a:lnTo>
                    <a:pt x="915153" y="1010635"/>
                  </a:lnTo>
                  <a:lnTo>
                    <a:pt x="845352" y="933551"/>
                  </a:lnTo>
                  <a:lnTo>
                    <a:pt x="182307" y="933551"/>
                  </a:lnTo>
                  <a:lnTo>
                    <a:pt x="160033" y="931315"/>
                  </a:lnTo>
                  <a:lnTo>
                    <a:pt x="120617" y="914717"/>
                  </a:lnTo>
                  <a:lnTo>
                    <a:pt x="90738" y="884834"/>
                  </a:lnTo>
                  <a:lnTo>
                    <a:pt x="74150" y="845405"/>
                  </a:lnTo>
                  <a:lnTo>
                    <a:pt x="71896" y="823109"/>
                  </a:lnTo>
                  <a:lnTo>
                    <a:pt x="71896" y="79397"/>
                  </a:lnTo>
                  <a:lnTo>
                    <a:pt x="0" y="0"/>
                  </a:lnTo>
                  <a:lnTo>
                    <a:pt x="0" y="823109"/>
                  </a:lnTo>
                  <a:lnTo>
                    <a:pt x="3715" y="859823"/>
                  </a:lnTo>
                  <a:lnTo>
                    <a:pt x="14359" y="894081"/>
                  </a:lnTo>
                  <a:lnTo>
                    <a:pt x="31176" y="925084"/>
                  </a:lnTo>
                  <a:lnTo>
                    <a:pt x="53411" y="952035"/>
                  </a:lnTo>
                  <a:lnTo>
                    <a:pt x="74554" y="969475"/>
                  </a:lnTo>
                  <a:lnTo>
                    <a:pt x="857499" y="969475"/>
                  </a:lnTo>
                  <a:lnTo>
                    <a:pt x="857499" y="1005441"/>
                  </a:lnTo>
                  <a:lnTo>
                    <a:pt x="833825" y="1005441"/>
                  </a:lnTo>
                  <a:lnTo>
                    <a:pt x="842380" y="1025403"/>
                  </a:lnTo>
                  <a:lnTo>
                    <a:pt x="863032" y="1067120"/>
                  </a:lnTo>
                  <a:lnTo>
                    <a:pt x="886320" y="1107905"/>
                  </a:lnTo>
                  <a:lnTo>
                    <a:pt x="912490" y="1147730"/>
                  </a:lnTo>
                  <a:lnTo>
                    <a:pt x="941788" y="1186563"/>
                  </a:lnTo>
                  <a:lnTo>
                    <a:pt x="974437" y="1224365"/>
                  </a:lnTo>
                  <a:lnTo>
                    <a:pt x="1010637" y="1261125"/>
                  </a:lnTo>
                  <a:lnTo>
                    <a:pt x="1050604" y="1296849"/>
                  </a:lnTo>
                  <a:lnTo>
                    <a:pt x="1094555" y="1331545"/>
                  </a:lnTo>
                  <a:lnTo>
                    <a:pt x="1142706" y="1365223"/>
                  </a:lnTo>
                  <a:lnTo>
                    <a:pt x="1175031" y="1385766"/>
                  </a:lnTo>
                  <a:lnTo>
                    <a:pt x="1209126" y="1405939"/>
                  </a:lnTo>
                  <a:lnTo>
                    <a:pt x="1245053" y="1425750"/>
                  </a:lnTo>
                  <a:lnTo>
                    <a:pt x="1282875" y="1445210"/>
                  </a:lnTo>
                  <a:lnTo>
                    <a:pt x="1322654" y="1464328"/>
                  </a:lnTo>
                  <a:lnTo>
                    <a:pt x="1328265" y="1466849"/>
                  </a:lnTo>
                  <a:close/>
                </a:path>
                <a:path w="3792854" h="1466850">
                  <a:moveTo>
                    <a:pt x="1302788" y="968933"/>
                  </a:moveTo>
                  <a:lnTo>
                    <a:pt x="1335904" y="968933"/>
                  </a:lnTo>
                  <a:lnTo>
                    <a:pt x="1335696" y="968057"/>
                  </a:lnTo>
                  <a:lnTo>
                    <a:pt x="1335445" y="966346"/>
                  </a:lnTo>
                  <a:lnTo>
                    <a:pt x="1334986" y="963592"/>
                  </a:lnTo>
                  <a:lnTo>
                    <a:pt x="1302788" y="968933"/>
                  </a:lnTo>
                  <a:close/>
                </a:path>
                <a:path w="3792854" h="1466850">
                  <a:moveTo>
                    <a:pt x="1271338" y="1005441"/>
                  </a:moveTo>
                  <a:lnTo>
                    <a:pt x="1299518" y="1005441"/>
                  </a:lnTo>
                  <a:lnTo>
                    <a:pt x="1299518" y="969475"/>
                  </a:lnTo>
                  <a:lnTo>
                    <a:pt x="1334986" y="963592"/>
                  </a:lnTo>
                  <a:lnTo>
                    <a:pt x="1264314" y="963592"/>
                  </a:lnTo>
                  <a:lnTo>
                    <a:pt x="1263666" y="967575"/>
                  </a:lnTo>
                  <a:lnTo>
                    <a:pt x="1264091" y="975400"/>
                  </a:lnTo>
                  <a:lnTo>
                    <a:pt x="1264383" y="977152"/>
                  </a:lnTo>
                  <a:lnTo>
                    <a:pt x="1264759" y="979906"/>
                  </a:lnTo>
                  <a:lnTo>
                    <a:pt x="1265510" y="983578"/>
                  </a:lnTo>
                  <a:lnTo>
                    <a:pt x="1271338" y="1005441"/>
                  </a:lnTo>
                  <a:close/>
                </a:path>
                <a:path w="3792854" h="1466850">
                  <a:moveTo>
                    <a:pt x="1623977" y="1466849"/>
                  </a:moveTo>
                  <a:lnTo>
                    <a:pt x="1742938" y="1466849"/>
                  </a:lnTo>
                  <a:lnTo>
                    <a:pt x="1723736" y="1453024"/>
                  </a:lnTo>
                  <a:lnTo>
                    <a:pt x="1684866" y="1423577"/>
                  </a:lnTo>
                  <a:lnTo>
                    <a:pt x="1645166" y="1391791"/>
                  </a:lnTo>
                  <a:lnTo>
                    <a:pt x="1605266" y="1357832"/>
                  </a:lnTo>
                  <a:lnTo>
                    <a:pt x="1565791" y="1321869"/>
                  </a:lnTo>
                  <a:lnTo>
                    <a:pt x="1527371" y="1284068"/>
                  </a:lnTo>
                  <a:lnTo>
                    <a:pt x="1490633" y="1244599"/>
                  </a:lnTo>
                  <a:lnTo>
                    <a:pt x="1456205" y="1203627"/>
                  </a:lnTo>
                  <a:lnTo>
                    <a:pt x="1422699" y="1158542"/>
                  </a:lnTo>
                  <a:lnTo>
                    <a:pt x="1393267" y="1112274"/>
                  </a:lnTo>
                  <a:lnTo>
                    <a:pt x="1368558" y="1065070"/>
                  </a:lnTo>
                  <a:lnTo>
                    <a:pt x="1349221" y="1017179"/>
                  </a:lnTo>
                  <a:lnTo>
                    <a:pt x="1335904" y="968849"/>
                  </a:lnTo>
                  <a:lnTo>
                    <a:pt x="1302788" y="968933"/>
                  </a:lnTo>
                  <a:lnTo>
                    <a:pt x="1299518" y="969475"/>
                  </a:lnTo>
                  <a:lnTo>
                    <a:pt x="1299518" y="1005441"/>
                  </a:lnTo>
                  <a:lnTo>
                    <a:pt x="1271338" y="1005441"/>
                  </a:lnTo>
                  <a:lnTo>
                    <a:pt x="1295305" y="1077252"/>
                  </a:lnTo>
                  <a:lnTo>
                    <a:pt x="1316569" y="1122121"/>
                  </a:lnTo>
                  <a:lnTo>
                    <a:pt x="1341425" y="1165627"/>
                  </a:lnTo>
                  <a:lnTo>
                    <a:pt x="1369373" y="1207721"/>
                  </a:lnTo>
                  <a:lnTo>
                    <a:pt x="1399914" y="1248355"/>
                  </a:lnTo>
                  <a:lnTo>
                    <a:pt x="1432629" y="1287494"/>
                  </a:lnTo>
                  <a:lnTo>
                    <a:pt x="1467060" y="1325086"/>
                  </a:lnTo>
                  <a:lnTo>
                    <a:pt x="1502772" y="1361061"/>
                  </a:lnTo>
                  <a:lnTo>
                    <a:pt x="1539333" y="1395345"/>
                  </a:lnTo>
                  <a:lnTo>
                    <a:pt x="1576309" y="1427868"/>
                  </a:lnTo>
                  <a:lnTo>
                    <a:pt x="1613267" y="1458558"/>
                  </a:lnTo>
                  <a:lnTo>
                    <a:pt x="1623977" y="1466849"/>
                  </a:lnTo>
                  <a:close/>
                </a:path>
                <a:path w="3792854" h="1466850">
                  <a:moveTo>
                    <a:pt x="1335904" y="968933"/>
                  </a:moveTo>
                  <a:close/>
                </a:path>
                <a:path w="3792854" h="1466850">
                  <a:moveTo>
                    <a:pt x="833825" y="1005441"/>
                  </a:moveTo>
                  <a:lnTo>
                    <a:pt x="857499" y="1005441"/>
                  </a:lnTo>
                  <a:lnTo>
                    <a:pt x="857499" y="969475"/>
                  </a:lnTo>
                  <a:lnTo>
                    <a:pt x="824117" y="982785"/>
                  </a:lnTo>
                  <a:lnTo>
                    <a:pt x="833825" y="1005441"/>
                  </a:lnTo>
                  <a:close/>
                </a:path>
                <a:path w="3792854" h="1466850">
                  <a:moveTo>
                    <a:pt x="182307" y="1005441"/>
                  </a:moveTo>
                  <a:lnTo>
                    <a:pt x="833825" y="1005441"/>
                  </a:lnTo>
                  <a:lnTo>
                    <a:pt x="824117" y="982785"/>
                  </a:lnTo>
                  <a:lnTo>
                    <a:pt x="857499" y="969475"/>
                  </a:lnTo>
                  <a:lnTo>
                    <a:pt x="74554" y="969475"/>
                  </a:lnTo>
                  <a:lnTo>
                    <a:pt x="80396" y="974285"/>
                  </a:lnTo>
                  <a:lnTo>
                    <a:pt x="111415" y="991098"/>
                  </a:lnTo>
                  <a:lnTo>
                    <a:pt x="145671" y="1001731"/>
                  </a:lnTo>
                  <a:lnTo>
                    <a:pt x="182307" y="1005441"/>
                  </a:lnTo>
                  <a:close/>
                </a:path>
              </a:pathLst>
            </a:custGeom>
            <a:solidFill>
              <a:srgbClr val="FFBD58"/>
            </a:solidFill>
          </p:spPr>
          <p:txBody>
            <a:bodyPr wrap="square" lIns="0" tIns="0" rIns="0" bIns="0" rtlCol="0"/>
            <a:lstStyle/>
            <a:p>
              <a:endParaRPr/>
            </a:p>
          </p:txBody>
        </p:sp>
      </p:grpSp>
      <p:sp>
        <p:nvSpPr>
          <p:cNvPr id="23" name="object 23"/>
          <p:cNvSpPr txBox="1"/>
          <p:nvPr/>
        </p:nvSpPr>
        <p:spPr>
          <a:xfrm>
            <a:off x="546677" y="1409456"/>
            <a:ext cx="4494953" cy="3612870"/>
          </a:xfrm>
          <a:prstGeom prst="rect">
            <a:avLst/>
          </a:prstGeom>
        </p:spPr>
        <p:txBody>
          <a:bodyPr vert="horz" wrap="square" lIns="0" tIns="8467" rIns="0" bIns="0" rtlCol="0">
            <a:spAutoFit/>
          </a:bodyPr>
          <a:lstStyle/>
          <a:p>
            <a:pPr marL="157911">
              <a:spcBef>
                <a:spcPts val="67"/>
              </a:spcBef>
            </a:pPr>
            <a:r>
              <a:rPr sz="2000" b="1">
                <a:solidFill>
                  <a:srgbClr val="004AAC"/>
                </a:solidFill>
                <a:latin typeface="Century Gothic"/>
                <a:cs typeface="Century Gothic"/>
              </a:rPr>
              <a:t>Examples</a:t>
            </a:r>
            <a:r>
              <a:rPr sz="2000" b="1" spc="73">
                <a:solidFill>
                  <a:srgbClr val="004AAC"/>
                </a:solidFill>
                <a:latin typeface="Century Gothic"/>
                <a:cs typeface="Century Gothic"/>
              </a:rPr>
              <a:t> </a:t>
            </a:r>
            <a:r>
              <a:rPr sz="2000" b="1" spc="97">
                <a:solidFill>
                  <a:srgbClr val="004AAC"/>
                </a:solidFill>
                <a:latin typeface="Century Gothic"/>
                <a:cs typeface="Century Gothic"/>
              </a:rPr>
              <a:t>of</a:t>
            </a:r>
            <a:r>
              <a:rPr sz="2000" b="1" spc="76">
                <a:solidFill>
                  <a:srgbClr val="004AAC"/>
                </a:solidFill>
                <a:latin typeface="Century Gothic"/>
                <a:cs typeface="Century Gothic"/>
              </a:rPr>
              <a:t> </a:t>
            </a:r>
            <a:r>
              <a:rPr sz="2000" b="1" spc="50">
                <a:solidFill>
                  <a:srgbClr val="004AAC"/>
                </a:solidFill>
                <a:latin typeface="Century Gothic"/>
                <a:cs typeface="Century Gothic"/>
              </a:rPr>
              <a:t>Discrimination</a:t>
            </a:r>
            <a:endParaRPr sz="2000">
              <a:latin typeface="Century Gothic"/>
              <a:cs typeface="Century Gothic"/>
            </a:endParaRPr>
          </a:p>
          <a:p>
            <a:pPr>
              <a:spcBef>
                <a:spcPts val="23"/>
              </a:spcBef>
            </a:pPr>
            <a:endParaRPr>
              <a:latin typeface="Century Gothic"/>
              <a:cs typeface="Century Gothic"/>
            </a:endParaRPr>
          </a:p>
          <a:p>
            <a:pPr marL="517763">
              <a:spcBef>
                <a:spcPts val="3"/>
              </a:spcBef>
            </a:pPr>
            <a:r>
              <a:rPr sz="1667">
                <a:solidFill>
                  <a:srgbClr val="004AAC"/>
                </a:solidFill>
                <a:latin typeface="Century Gothic"/>
                <a:cs typeface="Century Gothic"/>
              </a:rPr>
              <a:t>Refusal</a:t>
            </a:r>
            <a:r>
              <a:rPr sz="1667" spc="-40">
                <a:solidFill>
                  <a:srgbClr val="004AAC"/>
                </a:solidFill>
                <a:latin typeface="Century Gothic"/>
                <a:cs typeface="Century Gothic"/>
              </a:rPr>
              <a:t> to </a:t>
            </a:r>
            <a:r>
              <a:rPr sz="1667">
                <a:solidFill>
                  <a:srgbClr val="004AAC"/>
                </a:solidFill>
                <a:latin typeface="Century Gothic"/>
                <a:cs typeface="Century Gothic"/>
              </a:rPr>
              <a:t>sell</a:t>
            </a:r>
            <a:r>
              <a:rPr sz="1667" spc="-37">
                <a:solidFill>
                  <a:srgbClr val="004AAC"/>
                </a:solidFill>
                <a:latin typeface="Century Gothic"/>
                <a:cs typeface="Century Gothic"/>
              </a:rPr>
              <a:t> </a:t>
            </a:r>
            <a:r>
              <a:rPr sz="1667">
                <a:solidFill>
                  <a:srgbClr val="004AAC"/>
                </a:solidFill>
                <a:latin typeface="Century Gothic"/>
                <a:cs typeface="Century Gothic"/>
              </a:rPr>
              <a:t>or</a:t>
            </a:r>
            <a:r>
              <a:rPr sz="1667" spc="-40">
                <a:solidFill>
                  <a:srgbClr val="004AAC"/>
                </a:solidFill>
                <a:latin typeface="Century Gothic"/>
                <a:cs typeface="Century Gothic"/>
              </a:rPr>
              <a:t> </a:t>
            </a:r>
            <a:r>
              <a:rPr sz="1667" spc="-13">
                <a:solidFill>
                  <a:srgbClr val="004AAC"/>
                </a:solidFill>
                <a:latin typeface="Century Gothic"/>
                <a:cs typeface="Century Gothic"/>
              </a:rPr>
              <a:t>rent</a:t>
            </a:r>
            <a:r>
              <a:rPr sz="1667" spc="-40">
                <a:solidFill>
                  <a:srgbClr val="004AAC"/>
                </a:solidFill>
                <a:latin typeface="Century Gothic"/>
                <a:cs typeface="Century Gothic"/>
              </a:rPr>
              <a:t> </a:t>
            </a:r>
            <a:r>
              <a:rPr sz="1667" spc="-7">
                <a:solidFill>
                  <a:srgbClr val="004AAC"/>
                </a:solidFill>
                <a:latin typeface="Century Gothic"/>
                <a:cs typeface="Century Gothic"/>
              </a:rPr>
              <a:t>housing</a:t>
            </a:r>
            <a:endParaRPr sz="1667">
              <a:latin typeface="Century Gothic"/>
              <a:cs typeface="Century Gothic"/>
            </a:endParaRPr>
          </a:p>
          <a:p>
            <a:pPr marL="517763" marR="14817">
              <a:lnSpc>
                <a:spcPct val="122500"/>
              </a:lnSpc>
            </a:pPr>
            <a:r>
              <a:rPr sz="1667">
                <a:solidFill>
                  <a:srgbClr val="004AAC"/>
                </a:solidFill>
                <a:latin typeface="Century Gothic"/>
                <a:cs typeface="Century Gothic"/>
              </a:rPr>
              <a:t>Saying</a:t>
            </a:r>
            <a:r>
              <a:rPr sz="1667" spc="-67">
                <a:solidFill>
                  <a:srgbClr val="004AAC"/>
                </a:solidFill>
                <a:latin typeface="Century Gothic"/>
                <a:cs typeface="Century Gothic"/>
              </a:rPr>
              <a:t> </a:t>
            </a:r>
            <a:r>
              <a:rPr sz="1667" spc="-33">
                <a:solidFill>
                  <a:srgbClr val="004AAC"/>
                </a:solidFill>
                <a:latin typeface="Century Gothic"/>
                <a:cs typeface="Century Gothic"/>
              </a:rPr>
              <a:t>that</a:t>
            </a:r>
            <a:r>
              <a:rPr sz="1667" spc="-53">
                <a:solidFill>
                  <a:srgbClr val="004AAC"/>
                </a:solidFill>
                <a:latin typeface="Century Gothic"/>
                <a:cs typeface="Century Gothic"/>
              </a:rPr>
              <a:t> </a:t>
            </a:r>
            <a:r>
              <a:rPr sz="1667" spc="-23">
                <a:solidFill>
                  <a:srgbClr val="004AAC"/>
                </a:solidFill>
                <a:latin typeface="Century Gothic"/>
                <a:cs typeface="Century Gothic"/>
              </a:rPr>
              <a:t>housing</a:t>
            </a:r>
            <a:r>
              <a:rPr sz="1667" spc="-53">
                <a:solidFill>
                  <a:srgbClr val="004AAC"/>
                </a:solidFill>
                <a:latin typeface="Century Gothic"/>
                <a:cs typeface="Century Gothic"/>
              </a:rPr>
              <a:t> </a:t>
            </a:r>
            <a:r>
              <a:rPr sz="1667" spc="117">
                <a:solidFill>
                  <a:srgbClr val="004AAC"/>
                </a:solidFill>
                <a:latin typeface="Century Gothic"/>
                <a:cs typeface="Century Gothic"/>
              </a:rPr>
              <a:t>is</a:t>
            </a:r>
            <a:r>
              <a:rPr sz="1667" spc="-53">
                <a:solidFill>
                  <a:srgbClr val="004AAC"/>
                </a:solidFill>
                <a:latin typeface="Century Gothic"/>
                <a:cs typeface="Century Gothic"/>
              </a:rPr>
              <a:t> </a:t>
            </a:r>
            <a:r>
              <a:rPr sz="1667" spc="-73">
                <a:solidFill>
                  <a:srgbClr val="004AAC"/>
                </a:solidFill>
                <a:latin typeface="Century Gothic"/>
                <a:cs typeface="Century Gothic"/>
              </a:rPr>
              <a:t>unavailable</a:t>
            </a:r>
            <a:r>
              <a:rPr sz="1667" spc="-43">
                <a:solidFill>
                  <a:srgbClr val="004AAC"/>
                </a:solidFill>
                <a:latin typeface="Century Gothic"/>
                <a:cs typeface="Century Gothic"/>
              </a:rPr>
              <a:t> </a:t>
            </a:r>
            <a:r>
              <a:rPr sz="1667" spc="-13">
                <a:solidFill>
                  <a:srgbClr val="004AAC"/>
                </a:solidFill>
                <a:latin typeface="Century Gothic"/>
                <a:cs typeface="Century Gothic"/>
              </a:rPr>
              <a:t>when </a:t>
            </a:r>
            <a:r>
              <a:rPr sz="1667" spc="37">
                <a:solidFill>
                  <a:srgbClr val="004AAC"/>
                </a:solidFill>
                <a:latin typeface="Century Gothic"/>
                <a:cs typeface="Century Gothic"/>
              </a:rPr>
              <a:t>it</a:t>
            </a:r>
            <a:r>
              <a:rPr sz="1667" spc="-27">
                <a:solidFill>
                  <a:srgbClr val="004AAC"/>
                </a:solidFill>
                <a:latin typeface="Century Gothic"/>
                <a:cs typeface="Century Gothic"/>
              </a:rPr>
              <a:t> </a:t>
            </a:r>
            <a:r>
              <a:rPr sz="1667" spc="117">
                <a:solidFill>
                  <a:srgbClr val="004AAC"/>
                </a:solidFill>
                <a:latin typeface="Century Gothic"/>
                <a:cs typeface="Century Gothic"/>
              </a:rPr>
              <a:t>is</a:t>
            </a:r>
            <a:r>
              <a:rPr sz="1667" spc="-23">
                <a:solidFill>
                  <a:srgbClr val="004AAC"/>
                </a:solidFill>
                <a:latin typeface="Century Gothic"/>
                <a:cs typeface="Century Gothic"/>
              </a:rPr>
              <a:t> </a:t>
            </a:r>
            <a:r>
              <a:rPr sz="1667" spc="-7">
                <a:solidFill>
                  <a:srgbClr val="004AAC"/>
                </a:solidFill>
                <a:latin typeface="Century Gothic"/>
                <a:cs typeface="Century Gothic"/>
              </a:rPr>
              <a:t>available</a:t>
            </a:r>
            <a:endParaRPr sz="1667">
              <a:latin typeface="Century Gothic"/>
              <a:cs typeface="Century Gothic"/>
            </a:endParaRPr>
          </a:p>
          <a:p>
            <a:pPr marL="517763">
              <a:spcBef>
                <a:spcPts val="450"/>
              </a:spcBef>
            </a:pPr>
            <a:r>
              <a:rPr sz="1667" spc="-17">
                <a:solidFill>
                  <a:srgbClr val="004AAC"/>
                </a:solidFill>
                <a:latin typeface="Century Gothic"/>
                <a:cs typeface="Century Gothic"/>
              </a:rPr>
              <a:t>Different</a:t>
            </a:r>
            <a:r>
              <a:rPr sz="1667" spc="-60">
                <a:solidFill>
                  <a:srgbClr val="004AAC"/>
                </a:solidFill>
                <a:latin typeface="Century Gothic"/>
                <a:cs typeface="Century Gothic"/>
              </a:rPr>
              <a:t> </a:t>
            </a:r>
            <a:r>
              <a:rPr sz="1667">
                <a:solidFill>
                  <a:srgbClr val="004AAC"/>
                </a:solidFill>
                <a:latin typeface="Century Gothic"/>
                <a:cs typeface="Century Gothic"/>
              </a:rPr>
              <a:t>terms</a:t>
            </a:r>
            <a:r>
              <a:rPr sz="1667" spc="-60">
                <a:solidFill>
                  <a:srgbClr val="004AAC"/>
                </a:solidFill>
                <a:latin typeface="Century Gothic"/>
                <a:cs typeface="Century Gothic"/>
              </a:rPr>
              <a:t> </a:t>
            </a:r>
            <a:r>
              <a:rPr sz="1667">
                <a:solidFill>
                  <a:srgbClr val="004AAC"/>
                </a:solidFill>
                <a:latin typeface="Century Gothic"/>
                <a:cs typeface="Century Gothic"/>
              </a:rPr>
              <a:t>or</a:t>
            </a:r>
            <a:r>
              <a:rPr sz="1667" spc="-57">
                <a:solidFill>
                  <a:srgbClr val="004AAC"/>
                </a:solidFill>
                <a:latin typeface="Century Gothic"/>
                <a:cs typeface="Century Gothic"/>
              </a:rPr>
              <a:t> </a:t>
            </a:r>
            <a:r>
              <a:rPr sz="1667" spc="-7">
                <a:solidFill>
                  <a:srgbClr val="004AAC"/>
                </a:solidFill>
                <a:latin typeface="Century Gothic"/>
                <a:cs typeface="Century Gothic"/>
              </a:rPr>
              <a:t>rules</a:t>
            </a:r>
            <a:endParaRPr sz="1667">
              <a:latin typeface="Century Gothic"/>
              <a:cs typeface="Century Gothic"/>
            </a:endParaRPr>
          </a:p>
          <a:p>
            <a:pPr marL="517763" marR="3387">
              <a:lnSpc>
                <a:spcPct val="122500"/>
              </a:lnSpc>
            </a:pPr>
            <a:r>
              <a:rPr sz="1667" spc="-13">
                <a:solidFill>
                  <a:srgbClr val="004AAC"/>
                </a:solidFill>
                <a:latin typeface="Century Gothic"/>
                <a:cs typeface="Century Gothic"/>
              </a:rPr>
              <a:t>Discriminatory</a:t>
            </a:r>
            <a:r>
              <a:rPr sz="1667" spc="-53">
                <a:solidFill>
                  <a:srgbClr val="004AAC"/>
                </a:solidFill>
                <a:latin typeface="Century Gothic"/>
                <a:cs typeface="Century Gothic"/>
              </a:rPr>
              <a:t> </a:t>
            </a:r>
            <a:r>
              <a:rPr sz="1667" spc="-27">
                <a:solidFill>
                  <a:srgbClr val="004AAC"/>
                </a:solidFill>
                <a:latin typeface="Century Gothic"/>
                <a:cs typeface="Century Gothic"/>
              </a:rPr>
              <a:t>statements</a:t>
            </a:r>
            <a:r>
              <a:rPr sz="1667" spc="-53">
                <a:solidFill>
                  <a:srgbClr val="004AAC"/>
                </a:solidFill>
                <a:latin typeface="Century Gothic"/>
                <a:cs typeface="Century Gothic"/>
              </a:rPr>
              <a:t> </a:t>
            </a:r>
            <a:r>
              <a:rPr sz="1667">
                <a:solidFill>
                  <a:srgbClr val="004AAC"/>
                </a:solidFill>
                <a:latin typeface="Century Gothic"/>
                <a:cs typeface="Century Gothic"/>
              </a:rPr>
              <a:t>or</a:t>
            </a:r>
            <a:r>
              <a:rPr sz="1667" spc="-53">
                <a:solidFill>
                  <a:srgbClr val="004AAC"/>
                </a:solidFill>
                <a:latin typeface="Century Gothic"/>
                <a:cs typeface="Century Gothic"/>
              </a:rPr>
              <a:t> </a:t>
            </a:r>
            <a:r>
              <a:rPr sz="1667" spc="-7">
                <a:solidFill>
                  <a:srgbClr val="004AAC"/>
                </a:solidFill>
                <a:latin typeface="Century Gothic"/>
                <a:cs typeface="Century Gothic"/>
              </a:rPr>
              <a:t>advertising </a:t>
            </a:r>
            <a:r>
              <a:rPr sz="1667">
                <a:solidFill>
                  <a:srgbClr val="004AAC"/>
                </a:solidFill>
                <a:latin typeface="Century Gothic"/>
                <a:cs typeface="Century Gothic"/>
              </a:rPr>
              <a:t>Threats,</a:t>
            </a:r>
            <a:r>
              <a:rPr sz="1667" spc="20">
                <a:solidFill>
                  <a:srgbClr val="004AAC"/>
                </a:solidFill>
                <a:latin typeface="Century Gothic"/>
                <a:cs typeface="Century Gothic"/>
              </a:rPr>
              <a:t> </a:t>
            </a:r>
            <a:r>
              <a:rPr sz="1667" spc="-37">
                <a:solidFill>
                  <a:srgbClr val="004AAC"/>
                </a:solidFill>
                <a:latin typeface="Century Gothic"/>
                <a:cs typeface="Century Gothic"/>
              </a:rPr>
              <a:t>intimidation,</a:t>
            </a:r>
            <a:r>
              <a:rPr sz="1667" spc="20">
                <a:solidFill>
                  <a:srgbClr val="004AAC"/>
                </a:solidFill>
                <a:latin typeface="Century Gothic"/>
                <a:cs typeface="Century Gothic"/>
              </a:rPr>
              <a:t> </a:t>
            </a:r>
            <a:r>
              <a:rPr sz="1667" spc="-7">
                <a:solidFill>
                  <a:srgbClr val="004AAC"/>
                </a:solidFill>
                <a:latin typeface="Century Gothic"/>
                <a:cs typeface="Century Gothic"/>
              </a:rPr>
              <a:t>harassment, retaliation</a:t>
            </a:r>
            <a:endParaRPr sz="1667">
              <a:latin typeface="Century Gothic"/>
              <a:cs typeface="Century Gothic"/>
            </a:endParaRPr>
          </a:p>
          <a:p>
            <a:pPr>
              <a:spcBef>
                <a:spcPts val="33"/>
              </a:spcBef>
            </a:pPr>
            <a:endParaRPr sz="2667">
              <a:latin typeface="Century Gothic"/>
              <a:cs typeface="Century Gothic"/>
            </a:endParaRPr>
          </a:p>
          <a:p>
            <a:pPr marL="8467" marR="2171809">
              <a:lnSpc>
                <a:spcPct val="115599"/>
              </a:lnSpc>
              <a:spcBef>
                <a:spcPts val="3"/>
              </a:spcBef>
            </a:pPr>
            <a:r>
              <a:rPr sz="1333" b="1" spc="-20">
                <a:solidFill>
                  <a:srgbClr val="CA5373"/>
                </a:solidFill>
                <a:latin typeface="Century Gothic"/>
                <a:cs typeface="Century Gothic"/>
              </a:rPr>
              <a:t>"Children</a:t>
            </a:r>
            <a:r>
              <a:rPr sz="1333" b="1" spc="-50">
                <a:solidFill>
                  <a:srgbClr val="CA5373"/>
                </a:solidFill>
                <a:latin typeface="Century Gothic"/>
                <a:cs typeface="Century Gothic"/>
              </a:rPr>
              <a:t> </a:t>
            </a:r>
            <a:r>
              <a:rPr sz="1333" b="1" spc="-30">
                <a:solidFill>
                  <a:srgbClr val="CA5373"/>
                </a:solidFill>
                <a:latin typeface="Century Gothic"/>
                <a:cs typeface="Century Gothic"/>
              </a:rPr>
              <a:t>are</a:t>
            </a:r>
            <a:r>
              <a:rPr sz="1333" b="1" spc="-50">
                <a:solidFill>
                  <a:srgbClr val="CA5373"/>
                </a:solidFill>
                <a:latin typeface="Century Gothic"/>
                <a:cs typeface="Century Gothic"/>
              </a:rPr>
              <a:t> </a:t>
            </a:r>
            <a:r>
              <a:rPr sz="1333" b="1">
                <a:solidFill>
                  <a:srgbClr val="CA5373"/>
                </a:solidFill>
                <a:latin typeface="Century Gothic"/>
                <a:cs typeface="Century Gothic"/>
              </a:rPr>
              <a:t>not</a:t>
            </a:r>
            <a:r>
              <a:rPr sz="1333" b="1" spc="-47">
                <a:solidFill>
                  <a:srgbClr val="CA5373"/>
                </a:solidFill>
                <a:latin typeface="Century Gothic"/>
                <a:cs typeface="Century Gothic"/>
              </a:rPr>
              <a:t> </a:t>
            </a:r>
            <a:r>
              <a:rPr sz="1333" b="1" spc="-7">
                <a:solidFill>
                  <a:srgbClr val="CA5373"/>
                </a:solidFill>
                <a:latin typeface="Century Gothic"/>
                <a:cs typeface="Century Gothic"/>
              </a:rPr>
              <a:t>permitted </a:t>
            </a:r>
            <a:r>
              <a:rPr sz="1333" b="1" spc="-17">
                <a:solidFill>
                  <a:srgbClr val="CA5373"/>
                </a:solidFill>
                <a:latin typeface="Century Gothic"/>
                <a:cs typeface="Century Gothic"/>
              </a:rPr>
              <a:t>outside</a:t>
            </a:r>
            <a:r>
              <a:rPr sz="1333" b="1" spc="-40">
                <a:solidFill>
                  <a:srgbClr val="CA5373"/>
                </a:solidFill>
                <a:latin typeface="Century Gothic"/>
                <a:cs typeface="Century Gothic"/>
              </a:rPr>
              <a:t> </a:t>
            </a:r>
            <a:r>
              <a:rPr sz="1333" b="1">
                <a:solidFill>
                  <a:srgbClr val="CA5373"/>
                </a:solidFill>
                <a:latin typeface="Century Gothic"/>
                <a:cs typeface="Century Gothic"/>
              </a:rPr>
              <a:t>or</a:t>
            </a:r>
            <a:r>
              <a:rPr sz="1333" b="1" spc="-30">
                <a:solidFill>
                  <a:srgbClr val="CA5373"/>
                </a:solidFill>
                <a:latin typeface="Century Gothic"/>
                <a:cs typeface="Century Gothic"/>
              </a:rPr>
              <a:t> </a:t>
            </a:r>
            <a:r>
              <a:rPr sz="1333" b="1">
                <a:solidFill>
                  <a:srgbClr val="CA5373"/>
                </a:solidFill>
                <a:latin typeface="Century Gothic"/>
                <a:cs typeface="Century Gothic"/>
              </a:rPr>
              <a:t>in</a:t>
            </a:r>
            <a:r>
              <a:rPr sz="1333" b="1" spc="-30">
                <a:solidFill>
                  <a:srgbClr val="CA5373"/>
                </a:solidFill>
                <a:latin typeface="Century Gothic"/>
                <a:cs typeface="Century Gothic"/>
              </a:rPr>
              <a:t> </a:t>
            </a:r>
            <a:r>
              <a:rPr sz="1333" b="1" spc="-97">
                <a:solidFill>
                  <a:srgbClr val="CA5373"/>
                </a:solidFill>
                <a:latin typeface="Century Gothic"/>
                <a:cs typeface="Century Gothic"/>
              </a:rPr>
              <a:t>common</a:t>
            </a:r>
            <a:r>
              <a:rPr sz="1333" b="1" spc="-20">
                <a:solidFill>
                  <a:srgbClr val="CA5373"/>
                </a:solidFill>
                <a:latin typeface="Century Gothic"/>
                <a:cs typeface="Century Gothic"/>
              </a:rPr>
              <a:t> </a:t>
            </a:r>
            <a:r>
              <a:rPr sz="1333" b="1" spc="-7">
                <a:solidFill>
                  <a:srgbClr val="CA5373"/>
                </a:solidFill>
                <a:latin typeface="Century Gothic"/>
                <a:cs typeface="Century Gothic"/>
              </a:rPr>
              <a:t>areas."</a:t>
            </a:r>
            <a:endParaRPr sz="1333">
              <a:latin typeface="Century Gothic"/>
              <a:cs typeface="Century Gothic"/>
            </a:endParaRPr>
          </a:p>
        </p:txBody>
      </p:sp>
      <p:grpSp>
        <p:nvGrpSpPr>
          <p:cNvPr id="24" name="object 24"/>
          <p:cNvGrpSpPr/>
          <p:nvPr/>
        </p:nvGrpSpPr>
        <p:grpSpPr>
          <a:xfrm>
            <a:off x="6179821" y="4465699"/>
            <a:ext cx="2528569" cy="977900"/>
            <a:chOff x="9269731" y="6698548"/>
            <a:chExt cx="3792854" cy="1466850"/>
          </a:xfrm>
        </p:grpSpPr>
        <p:sp>
          <p:nvSpPr>
            <p:cNvPr id="25" name="object 25"/>
            <p:cNvSpPr/>
            <p:nvPr/>
          </p:nvSpPr>
          <p:spPr>
            <a:xfrm>
              <a:off x="9305700" y="6698548"/>
              <a:ext cx="3721100" cy="1466850"/>
            </a:xfrm>
            <a:custGeom>
              <a:avLst/>
              <a:gdLst/>
              <a:ahLst/>
              <a:cxnLst/>
              <a:rect l="l" t="t" r="r" b="b"/>
              <a:pathLst>
                <a:path w="3721100" h="1466850">
                  <a:moveTo>
                    <a:pt x="146338" y="969475"/>
                  </a:moveTo>
                  <a:lnTo>
                    <a:pt x="3574416" y="969475"/>
                  </a:lnTo>
                  <a:lnTo>
                    <a:pt x="3620681" y="962016"/>
                  </a:lnTo>
                  <a:lnTo>
                    <a:pt x="3660873" y="941242"/>
                  </a:lnTo>
                  <a:lnTo>
                    <a:pt x="3692575" y="909562"/>
                  </a:lnTo>
                  <a:lnTo>
                    <a:pt x="3713369" y="869382"/>
                  </a:lnTo>
                  <a:lnTo>
                    <a:pt x="3720838" y="823109"/>
                  </a:lnTo>
                  <a:lnTo>
                    <a:pt x="3720838" y="0"/>
                  </a:lnTo>
                  <a:lnTo>
                    <a:pt x="0" y="0"/>
                  </a:lnTo>
                  <a:lnTo>
                    <a:pt x="0" y="823109"/>
                  </a:lnTo>
                  <a:lnTo>
                    <a:pt x="7463" y="869382"/>
                  </a:lnTo>
                  <a:lnTo>
                    <a:pt x="28245" y="909562"/>
                  </a:lnTo>
                  <a:lnTo>
                    <a:pt x="59928" y="941242"/>
                  </a:lnTo>
                  <a:lnTo>
                    <a:pt x="100097" y="962016"/>
                  </a:lnTo>
                  <a:lnTo>
                    <a:pt x="146338" y="969475"/>
                  </a:lnTo>
                  <a:close/>
                </a:path>
                <a:path w="3721100" h="1466850">
                  <a:moveTo>
                    <a:pt x="1382910" y="1466849"/>
                  </a:moveTo>
                  <a:lnTo>
                    <a:pt x="1650746" y="1466849"/>
                  </a:lnTo>
                  <a:lnTo>
                    <a:pt x="1599904" y="1430593"/>
                  </a:lnTo>
                  <a:lnTo>
                    <a:pt x="1392097" y="1225999"/>
                  </a:lnTo>
                  <a:lnTo>
                    <a:pt x="1264759" y="976234"/>
                  </a:lnTo>
                  <a:lnTo>
                    <a:pt x="1264258" y="973981"/>
                  </a:lnTo>
                  <a:lnTo>
                    <a:pt x="1263924" y="971770"/>
                  </a:lnTo>
                  <a:lnTo>
                    <a:pt x="1263549" y="969475"/>
                  </a:lnTo>
                  <a:lnTo>
                    <a:pt x="821530" y="969475"/>
                  </a:lnTo>
                  <a:lnTo>
                    <a:pt x="834820" y="1001032"/>
                  </a:lnTo>
                  <a:lnTo>
                    <a:pt x="865339" y="1062329"/>
                  </a:lnTo>
                  <a:lnTo>
                    <a:pt x="901872" y="1121272"/>
                  </a:lnTo>
                  <a:lnTo>
                    <a:pt x="945337" y="1177948"/>
                  </a:lnTo>
                  <a:lnTo>
                    <a:pt x="996652" y="1232443"/>
                  </a:lnTo>
                  <a:lnTo>
                    <a:pt x="1025540" y="1258898"/>
                  </a:lnTo>
                  <a:lnTo>
                    <a:pt x="1056734" y="1284841"/>
                  </a:lnTo>
                  <a:lnTo>
                    <a:pt x="1090349" y="1310281"/>
                  </a:lnTo>
                  <a:lnTo>
                    <a:pt x="1126500" y="1335229"/>
                  </a:lnTo>
                  <a:lnTo>
                    <a:pt x="1165302" y="1359695"/>
                  </a:lnTo>
                  <a:lnTo>
                    <a:pt x="1206869" y="1383691"/>
                  </a:lnTo>
                  <a:lnTo>
                    <a:pt x="1251315" y="1407228"/>
                  </a:lnTo>
                  <a:lnTo>
                    <a:pt x="1298756" y="1430315"/>
                  </a:lnTo>
                  <a:lnTo>
                    <a:pt x="1349307" y="1452964"/>
                  </a:lnTo>
                  <a:lnTo>
                    <a:pt x="1382910" y="1466849"/>
                  </a:lnTo>
                  <a:close/>
                </a:path>
              </a:pathLst>
            </a:custGeom>
            <a:solidFill>
              <a:srgbClr val="FFFFFF"/>
            </a:solidFill>
          </p:spPr>
          <p:txBody>
            <a:bodyPr wrap="square" lIns="0" tIns="0" rIns="0" bIns="0" rtlCol="0"/>
            <a:lstStyle/>
            <a:p>
              <a:endParaRPr/>
            </a:p>
          </p:txBody>
        </p:sp>
        <p:sp>
          <p:nvSpPr>
            <p:cNvPr id="26" name="object 26"/>
            <p:cNvSpPr/>
            <p:nvPr/>
          </p:nvSpPr>
          <p:spPr>
            <a:xfrm>
              <a:off x="9269731" y="6698548"/>
              <a:ext cx="3792854" cy="1466850"/>
            </a:xfrm>
            <a:custGeom>
              <a:avLst/>
              <a:gdLst/>
              <a:ahLst/>
              <a:cxnLst/>
              <a:rect l="l" t="t" r="r" b="b"/>
              <a:pathLst>
                <a:path w="3792855" h="1466850">
                  <a:moveTo>
                    <a:pt x="1345986" y="1005441"/>
                  </a:moveTo>
                  <a:lnTo>
                    <a:pt x="3610385" y="1005441"/>
                  </a:lnTo>
                  <a:lnTo>
                    <a:pt x="3647121" y="1001726"/>
                  </a:lnTo>
                  <a:lnTo>
                    <a:pt x="3712391" y="974268"/>
                  </a:lnTo>
                  <a:lnTo>
                    <a:pt x="3761564" y="925084"/>
                  </a:lnTo>
                  <a:lnTo>
                    <a:pt x="3789036" y="859823"/>
                  </a:lnTo>
                  <a:lnTo>
                    <a:pt x="3792734" y="823109"/>
                  </a:lnTo>
                  <a:lnTo>
                    <a:pt x="3792734" y="0"/>
                  </a:lnTo>
                  <a:lnTo>
                    <a:pt x="3720838" y="0"/>
                  </a:lnTo>
                  <a:lnTo>
                    <a:pt x="3720838" y="823109"/>
                  </a:lnTo>
                  <a:lnTo>
                    <a:pt x="3718601" y="845405"/>
                  </a:lnTo>
                  <a:lnTo>
                    <a:pt x="3702002" y="884834"/>
                  </a:lnTo>
                  <a:lnTo>
                    <a:pt x="3672110" y="914717"/>
                  </a:lnTo>
                  <a:lnTo>
                    <a:pt x="3632666" y="931315"/>
                  </a:lnTo>
                  <a:lnTo>
                    <a:pt x="3610385" y="933551"/>
                  </a:lnTo>
                  <a:lnTo>
                    <a:pt x="1299518" y="933551"/>
                  </a:lnTo>
                  <a:lnTo>
                    <a:pt x="1291761" y="934407"/>
                  </a:lnTo>
                  <a:lnTo>
                    <a:pt x="1264314" y="963592"/>
                  </a:lnTo>
                  <a:lnTo>
                    <a:pt x="1334986" y="963592"/>
                  </a:lnTo>
                  <a:lnTo>
                    <a:pt x="1335445" y="966346"/>
                  </a:lnTo>
                  <a:lnTo>
                    <a:pt x="1335696" y="968057"/>
                  </a:lnTo>
                  <a:lnTo>
                    <a:pt x="1335884" y="968849"/>
                  </a:lnTo>
                  <a:lnTo>
                    <a:pt x="1345986" y="1005441"/>
                  </a:lnTo>
                  <a:close/>
                </a:path>
                <a:path w="3792855" h="1466850">
                  <a:moveTo>
                    <a:pt x="1518663" y="1466849"/>
                  </a:moveTo>
                  <a:lnTo>
                    <a:pt x="71896" y="0"/>
                  </a:lnTo>
                  <a:lnTo>
                    <a:pt x="71896" y="79397"/>
                  </a:lnTo>
                  <a:lnTo>
                    <a:pt x="845352" y="933551"/>
                  </a:lnTo>
                  <a:lnTo>
                    <a:pt x="857499" y="933551"/>
                  </a:lnTo>
                  <a:lnTo>
                    <a:pt x="868184" y="935161"/>
                  </a:lnTo>
                  <a:lnTo>
                    <a:pt x="877700" y="939732"/>
                  </a:lnTo>
                  <a:lnTo>
                    <a:pt x="885471" y="946876"/>
                  </a:lnTo>
                  <a:lnTo>
                    <a:pt x="890923" y="956207"/>
                  </a:lnTo>
                  <a:lnTo>
                    <a:pt x="912202" y="1004984"/>
                  </a:lnTo>
                  <a:lnTo>
                    <a:pt x="915153" y="1010635"/>
                  </a:lnTo>
                  <a:lnTo>
                    <a:pt x="1180648" y="1303831"/>
                  </a:lnTo>
                  <a:lnTo>
                    <a:pt x="1261546" y="1352960"/>
                  </a:lnTo>
                  <a:lnTo>
                    <a:pt x="1314874" y="1380869"/>
                  </a:lnTo>
                  <a:lnTo>
                    <a:pt x="1349945" y="1397758"/>
                  </a:lnTo>
                  <a:lnTo>
                    <a:pt x="1386803" y="1414439"/>
                  </a:lnTo>
                  <a:lnTo>
                    <a:pt x="1425495" y="1430913"/>
                  </a:lnTo>
                  <a:lnTo>
                    <a:pt x="1466068" y="1447183"/>
                  </a:lnTo>
                  <a:lnTo>
                    <a:pt x="1508569" y="1463249"/>
                  </a:lnTo>
                  <a:lnTo>
                    <a:pt x="1518663" y="1466849"/>
                  </a:lnTo>
                  <a:close/>
                </a:path>
                <a:path w="3792855" h="1466850">
                  <a:moveTo>
                    <a:pt x="1328265" y="1466849"/>
                  </a:moveTo>
                  <a:lnTo>
                    <a:pt x="1180648" y="1303831"/>
                  </a:lnTo>
                  <a:lnTo>
                    <a:pt x="1167798" y="1295512"/>
                  </a:lnTo>
                  <a:lnTo>
                    <a:pt x="1126907" y="1265931"/>
                  </a:lnTo>
                  <a:lnTo>
                    <a:pt x="1089692" y="1235752"/>
                  </a:lnTo>
                  <a:lnTo>
                    <a:pt x="1055916" y="1204954"/>
                  </a:lnTo>
                  <a:lnTo>
                    <a:pt x="1025346" y="1173516"/>
                  </a:lnTo>
                  <a:lnTo>
                    <a:pt x="997745" y="1141418"/>
                  </a:lnTo>
                  <a:lnTo>
                    <a:pt x="965105" y="1097452"/>
                  </a:lnTo>
                  <a:lnTo>
                    <a:pt x="936760" y="1052020"/>
                  </a:lnTo>
                  <a:lnTo>
                    <a:pt x="915153" y="1010635"/>
                  </a:lnTo>
                  <a:lnTo>
                    <a:pt x="845352" y="933551"/>
                  </a:lnTo>
                  <a:lnTo>
                    <a:pt x="182307" y="933551"/>
                  </a:lnTo>
                  <a:lnTo>
                    <a:pt x="160033" y="931315"/>
                  </a:lnTo>
                  <a:lnTo>
                    <a:pt x="120617" y="914717"/>
                  </a:lnTo>
                  <a:lnTo>
                    <a:pt x="90738" y="884834"/>
                  </a:lnTo>
                  <a:lnTo>
                    <a:pt x="74150" y="845405"/>
                  </a:lnTo>
                  <a:lnTo>
                    <a:pt x="71896" y="823109"/>
                  </a:lnTo>
                  <a:lnTo>
                    <a:pt x="71896" y="79397"/>
                  </a:lnTo>
                  <a:lnTo>
                    <a:pt x="0" y="0"/>
                  </a:lnTo>
                  <a:lnTo>
                    <a:pt x="0" y="823109"/>
                  </a:lnTo>
                  <a:lnTo>
                    <a:pt x="3715" y="859823"/>
                  </a:lnTo>
                  <a:lnTo>
                    <a:pt x="14359" y="894081"/>
                  </a:lnTo>
                  <a:lnTo>
                    <a:pt x="31176" y="925084"/>
                  </a:lnTo>
                  <a:lnTo>
                    <a:pt x="53411" y="952035"/>
                  </a:lnTo>
                  <a:lnTo>
                    <a:pt x="74554" y="969475"/>
                  </a:lnTo>
                  <a:lnTo>
                    <a:pt x="857499" y="969475"/>
                  </a:lnTo>
                  <a:lnTo>
                    <a:pt x="857499" y="1005441"/>
                  </a:lnTo>
                  <a:lnTo>
                    <a:pt x="833825" y="1005441"/>
                  </a:lnTo>
                  <a:lnTo>
                    <a:pt x="842380" y="1025403"/>
                  </a:lnTo>
                  <a:lnTo>
                    <a:pt x="863032" y="1067120"/>
                  </a:lnTo>
                  <a:lnTo>
                    <a:pt x="886320" y="1107905"/>
                  </a:lnTo>
                  <a:lnTo>
                    <a:pt x="912490" y="1147730"/>
                  </a:lnTo>
                  <a:lnTo>
                    <a:pt x="941788" y="1186563"/>
                  </a:lnTo>
                  <a:lnTo>
                    <a:pt x="974437" y="1224365"/>
                  </a:lnTo>
                  <a:lnTo>
                    <a:pt x="1010637" y="1261125"/>
                  </a:lnTo>
                  <a:lnTo>
                    <a:pt x="1050604" y="1296849"/>
                  </a:lnTo>
                  <a:lnTo>
                    <a:pt x="1094555" y="1331545"/>
                  </a:lnTo>
                  <a:lnTo>
                    <a:pt x="1142706" y="1365223"/>
                  </a:lnTo>
                  <a:lnTo>
                    <a:pt x="1175031" y="1385766"/>
                  </a:lnTo>
                  <a:lnTo>
                    <a:pt x="1209126" y="1405939"/>
                  </a:lnTo>
                  <a:lnTo>
                    <a:pt x="1245053" y="1425750"/>
                  </a:lnTo>
                  <a:lnTo>
                    <a:pt x="1282875" y="1445210"/>
                  </a:lnTo>
                  <a:lnTo>
                    <a:pt x="1322654" y="1464328"/>
                  </a:lnTo>
                  <a:lnTo>
                    <a:pt x="1328265" y="1466849"/>
                  </a:lnTo>
                  <a:close/>
                </a:path>
                <a:path w="3792855" h="1466850">
                  <a:moveTo>
                    <a:pt x="1302788" y="968933"/>
                  </a:moveTo>
                  <a:lnTo>
                    <a:pt x="1335904" y="968933"/>
                  </a:lnTo>
                  <a:lnTo>
                    <a:pt x="1335696" y="968057"/>
                  </a:lnTo>
                  <a:lnTo>
                    <a:pt x="1335445" y="966346"/>
                  </a:lnTo>
                  <a:lnTo>
                    <a:pt x="1334986" y="963592"/>
                  </a:lnTo>
                  <a:lnTo>
                    <a:pt x="1302788" y="968933"/>
                  </a:lnTo>
                  <a:close/>
                </a:path>
                <a:path w="3792855" h="1466850">
                  <a:moveTo>
                    <a:pt x="1271338" y="1005441"/>
                  </a:moveTo>
                  <a:lnTo>
                    <a:pt x="1299518" y="1005441"/>
                  </a:lnTo>
                  <a:lnTo>
                    <a:pt x="1299518" y="969475"/>
                  </a:lnTo>
                  <a:lnTo>
                    <a:pt x="1334986" y="963592"/>
                  </a:lnTo>
                  <a:lnTo>
                    <a:pt x="1264314" y="963592"/>
                  </a:lnTo>
                  <a:lnTo>
                    <a:pt x="1263666" y="967575"/>
                  </a:lnTo>
                  <a:lnTo>
                    <a:pt x="1264091" y="975400"/>
                  </a:lnTo>
                  <a:lnTo>
                    <a:pt x="1264383" y="977152"/>
                  </a:lnTo>
                  <a:lnTo>
                    <a:pt x="1264759" y="979906"/>
                  </a:lnTo>
                  <a:lnTo>
                    <a:pt x="1265510" y="983578"/>
                  </a:lnTo>
                  <a:lnTo>
                    <a:pt x="1271338" y="1005441"/>
                  </a:lnTo>
                  <a:close/>
                </a:path>
                <a:path w="3792855" h="1466850">
                  <a:moveTo>
                    <a:pt x="1623977" y="1466849"/>
                  </a:moveTo>
                  <a:lnTo>
                    <a:pt x="1742938" y="1466849"/>
                  </a:lnTo>
                  <a:lnTo>
                    <a:pt x="1723736" y="1453024"/>
                  </a:lnTo>
                  <a:lnTo>
                    <a:pt x="1684866" y="1423577"/>
                  </a:lnTo>
                  <a:lnTo>
                    <a:pt x="1645166" y="1391791"/>
                  </a:lnTo>
                  <a:lnTo>
                    <a:pt x="1605266" y="1357832"/>
                  </a:lnTo>
                  <a:lnTo>
                    <a:pt x="1565791" y="1321869"/>
                  </a:lnTo>
                  <a:lnTo>
                    <a:pt x="1527371" y="1284068"/>
                  </a:lnTo>
                  <a:lnTo>
                    <a:pt x="1490633" y="1244599"/>
                  </a:lnTo>
                  <a:lnTo>
                    <a:pt x="1456205" y="1203627"/>
                  </a:lnTo>
                  <a:lnTo>
                    <a:pt x="1422699" y="1158542"/>
                  </a:lnTo>
                  <a:lnTo>
                    <a:pt x="1393267" y="1112274"/>
                  </a:lnTo>
                  <a:lnTo>
                    <a:pt x="1368558" y="1065070"/>
                  </a:lnTo>
                  <a:lnTo>
                    <a:pt x="1349221" y="1017179"/>
                  </a:lnTo>
                  <a:lnTo>
                    <a:pt x="1335904" y="968849"/>
                  </a:lnTo>
                  <a:lnTo>
                    <a:pt x="1302788" y="968933"/>
                  </a:lnTo>
                  <a:lnTo>
                    <a:pt x="1299518" y="969475"/>
                  </a:lnTo>
                  <a:lnTo>
                    <a:pt x="1299518" y="1005441"/>
                  </a:lnTo>
                  <a:lnTo>
                    <a:pt x="1271338" y="1005441"/>
                  </a:lnTo>
                  <a:lnTo>
                    <a:pt x="1295305" y="1077252"/>
                  </a:lnTo>
                  <a:lnTo>
                    <a:pt x="1316569" y="1122121"/>
                  </a:lnTo>
                  <a:lnTo>
                    <a:pt x="1341425" y="1165627"/>
                  </a:lnTo>
                  <a:lnTo>
                    <a:pt x="1369373" y="1207721"/>
                  </a:lnTo>
                  <a:lnTo>
                    <a:pt x="1399914" y="1248355"/>
                  </a:lnTo>
                  <a:lnTo>
                    <a:pt x="1432629" y="1287494"/>
                  </a:lnTo>
                  <a:lnTo>
                    <a:pt x="1467060" y="1325086"/>
                  </a:lnTo>
                  <a:lnTo>
                    <a:pt x="1502772" y="1361061"/>
                  </a:lnTo>
                  <a:lnTo>
                    <a:pt x="1539333" y="1395345"/>
                  </a:lnTo>
                  <a:lnTo>
                    <a:pt x="1576309" y="1427868"/>
                  </a:lnTo>
                  <a:lnTo>
                    <a:pt x="1613267" y="1458558"/>
                  </a:lnTo>
                  <a:lnTo>
                    <a:pt x="1623977" y="1466849"/>
                  </a:lnTo>
                  <a:close/>
                </a:path>
                <a:path w="3792855" h="1466850">
                  <a:moveTo>
                    <a:pt x="1335904" y="968933"/>
                  </a:moveTo>
                  <a:close/>
                </a:path>
                <a:path w="3792855" h="1466850">
                  <a:moveTo>
                    <a:pt x="833825" y="1005441"/>
                  </a:moveTo>
                  <a:lnTo>
                    <a:pt x="857499" y="1005441"/>
                  </a:lnTo>
                  <a:lnTo>
                    <a:pt x="857499" y="969475"/>
                  </a:lnTo>
                  <a:lnTo>
                    <a:pt x="824117" y="982785"/>
                  </a:lnTo>
                  <a:lnTo>
                    <a:pt x="833825" y="1005441"/>
                  </a:lnTo>
                  <a:close/>
                </a:path>
                <a:path w="3792855" h="1466850">
                  <a:moveTo>
                    <a:pt x="182307" y="1005441"/>
                  </a:moveTo>
                  <a:lnTo>
                    <a:pt x="833825" y="1005441"/>
                  </a:lnTo>
                  <a:lnTo>
                    <a:pt x="824117" y="982785"/>
                  </a:lnTo>
                  <a:lnTo>
                    <a:pt x="857499" y="969475"/>
                  </a:lnTo>
                  <a:lnTo>
                    <a:pt x="74554" y="969475"/>
                  </a:lnTo>
                  <a:lnTo>
                    <a:pt x="80396" y="974285"/>
                  </a:lnTo>
                  <a:lnTo>
                    <a:pt x="111415" y="991098"/>
                  </a:lnTo>
                  <a:lnTo>
                    <a:pt x="145671" y="1001731"/>
                  </a:lnTo>
                  <a:lnTo>
                    <a:pt x="182307" y="1005441"/>
                  </a:lnTo>
                  <a:close/>
                </a:path>
              </a:pathLst>
            </a:custGeom>
            <a:solidFill>
              <a:srgbClr val="FFBD58"/>
            </a:solidFill>
          </p:spPr>
          <p:txBody>
            <a:bodyPr wrap="square" lIns="0" tIns="0" rIns="0" bIns="0" rtlCol="0"/>
            <a:lstStyle/>
            <a:p>
              <a:endParaRPr/>
            </a:p>
          </p:txBody>
        </p:sp>
      </p:grpSp>
      <p:sp>
        <p:nvSpPr>
          <p:cNvPr id="27" name="object 27"/>
          <p:cNvSpPr txBox="1"/>
          <p:nvPr/>
        </p:nvSpPr>
        <p:spPr>
          <a:xfrm>
            <a:off x="6289446" y="4538593"/>
            <a:ext cx="2325793" cy="462777"/>
          </a:xfrm>
          <a:prstGeom prst="rect">
            <a:avLst/>
          </a:prstGeom>
        </p:spPr>
        <p:txBody>
          <a:bodyPr vert="horz" wrap="square" lIns="0" tIns="8467" rIns="0" bIns="0" rtlCol="0">
            <a:spAutoFit/>
          </a:bodyPr>
          <a:lstStyle/>
          <a:p>
            <a:pPr marL="8467" marR="3387">
              <a:lnSpc>
                <a:spcPct val="115599"/>
              </a:lnSpc>
              <a:spcBef>
                <a:spcPts val="67"/>
              </a:spcBef>
            </a:pPr>
            <a:r>
              <a:rPr sz="1333" b="1">
                <a:solidFill>
                  <a:srgbClr val="CA5373"/>
                </a:solidFill>
                <a:latin typeface="Century Gothic"/>
                <a:cs typeface="Century Gothic"/>
              </a:rPr>
              <a:t>"No</a:t>
            </a:r>
            <a:r>
              <a:rPr sz="1333" b="1" spc="-50">
                <a:solidFill>
                  <a:srgbClr val="CA5373"/>
                </a:solidFill>
                <a:latin typeface="Century Gothic"/>
                <a:cs typeface="Century Gothic"/>
              </a:rPr>
              <a:t> </a:t>
            </a:r>
            <a:r>
              <a:rPr sz="1333" b="1">
                <a:solidFill>
                  <a:srgbClr val="CA5373"/>
                </a:solidFill>
                <a:latin typeface="Century Gothic"/>
                <a:cs typeface="Century Gothic"/>
              </a:rPr>
              <a:t>se</a:t>
            </a:r>
            <a:r>
              <a:rPr sz="1333" b="1" spc="-50">
                <a:solidFill>
                  <a:srgbClr val="CA5373"/>
                </a:solidFill>
                <a:latin typeface="Century Gothic"/>
                <a:cs typeface="Century Gothic"/>
              </a:rPr>
              <a:t> </a:t>
            </a:r>
            <a:r>
              <a:rPr sz="1333" b="1" spc="-30">
                <a:solidFill>
                  <a:srgbClr val="CA5373"/>
                </a:solidFill>
                <a:latin typeface="Century Gothic"/>
                <a:cs typeface="Century Gothic"/>
              </a:rPr>
              <a:t>permiten</a:t>
            </a:r>
            <a:r>
              <a:rPr sz="1333" b="1" spc="-50">
                <a:solidFill>
                  <a:srgbClr val="CA5373"/>
                </a:solidFill>
                <a:latin typeface="Century Gothic"/>
                <a:cs typeface="Century Gothic"/>
              </a:rPr>
              <a:t> </a:t>
            </a:r>
            <a:r>
              <a:rPr sz="1333" b="1">
                <a:solidFill>
                  <a:srgbClr val="CA5373"/>
                </a:solidFill>
                <a:latin typeface="Century Gothic"/>
                <a:cs typeface="Century Gothic"/>
              </a:rPr>
              <a:t>niños</a:t>
            </a:r>
            <a:r>
              <a:rPr sz="1333" b="1" spc="-47">
                <a:solidFill>
                  <a:srgbClr val="CA5373"/>
                </a:solidFill>
                <a:latin typeface="Century Gothic"/>
                <a:cs typeface="Century Gothic"/>
              </a:rPr>
              <a:t> </a:t>
            </a:r>
            <a:r>
              <a:rPr sz="1333" b="1" spc="-7">
                <a:solidFill>
                  <a:srgbClr val="CA5373"/>
                </a:solidFill>
                <a:latin typeface="Century Gothic"/>
                <a:cs typeface="Century Gothic"/>
              </a:rPr>
              <a:t>afuera </a:t>
            </a:r>
            <a:r>
              <a:rPr sz="1333" b="1" spc="-87">
                <a:solidFill>
                  <a:srgbClr val="CA5373"/>
                </a:solidFill>
                <a:latin typeface="Century Gothic"/>
                <a:cs typeface="Century Gothic"/>
              </a:rPr>
              <a:t>o</a:t>
            </a:r>
            <a:r>
              <a:rPr sz="1333" b="1" spc="-20">
                <a:solidFill>
                  <a:srgbClr val="CA5373"/>
                </a:solidFill>
                <a:latin typeface="Century Gothic"/>
                <a:cs typeface="Century Gothic"/>
              </a:rPr>
              <a:t> </a:t>
            </a:r>
            <a:r>
              <a:rPr sz="1333" b="1" spc="-76">
                <a:solidFill>
                  <a:srgbClr val="CA5373"/>
                </a:solidFill>
                <a:latin typeface="Century Gothic"/>
                <a:cs typeface="Century Gothic"/>
              </a:rPr>
              <a:t>en</a:t>
            </a:r>
            <a:r>
              <a:rPr sz="1333" b="1" spc="-20">
                <a:solidFill>
                  <a:srgbClr val="CA5373"/>
                </a:solidFill>
                <a:latin typeface="Century Gothic"/>
                <a:cs typeface="Century Gothic"/>
              </a:rPr>
              <a:t> </a:t>
            </a:r>
            <a:r>
              <a:rPr sz="1333" b="1" spc="-17">
                <a:solidFill>
                  <a:srgbClr val="CA5373"/>
                </a:solidFill>
                <a:latin typeface="Century Gothic"/>
                <a:cs typeface="Century Gothic"/>
              </a:rPr>
              <a:t>áreas</a:t>
            </a:r>
            <a:r>
              <a:rPr sz="1333" b="1" spc="-63">
                <a:solidFill>
                  <a:srgbClr val="CA5373"/>
                </a:solidFill>
                <a:latin typeface="Century Gothic"/>
                <a:cs typeface="Century Gothic"/>
              </a:rPr>
              <a:t> </a:t>
            </a:r>
            <a:r>
              <a:rPr sz="1333" b="1" spc="-7">
                <a:solidFill>
                  <a:srgbClr val="CA5373"/>
                </a:solidFill>
                <a:latin typeface="Century Gothic"/>
                <a:cs typeface="Century Gothic"/>
              </a:rPr>
              <a:t>comunes."</a:t>
            </a:r>
            <a:endParaRPr sz="1333">
              <a:latin typeface="Century Gothic"/>
              <a:cs typeface="Century Gothic"/>
            </a:endParaRPr>
          </a:p>
        </p:txBody>
      </p:sp>
      <p:sp>
        <p:nvSpPr>
          <p:cNvPr id="28" name="object 28"/>
          <p:cNvSpPr/>
          <p:nvPr/>
        </p:nvSpPr>
        <p:spPr>
          <a:xfrm>
            <a:off x="5758566" y="6508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29" name="object 29"/>
          <p:cNvSpPr/>
          <p:nvPr/>
        </p:nvSpPr>
        <p:spPr>
          <a:xfrm>
            <a:off x="5758566" y="6381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30" name="object 30"/>
          <p:cNvSpPr/>
          <p:nvPr/>
        </p:nvSpPr>
        <p:spPr>
          <a:xfrm>
            <a:off x="5758566" y="6254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31" name="object 31"/>
          <p:cNvSpPr/>
          <p:nvPr/>
        </p:nvSpPr>
        <p:spPr>
          <a:xfrm>
            <a:off x="5758566" y="6127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32" name="object 32"/>
          <p:cNvSpPr/>
          <p:nvPr/>
        </p:nvSpPr>
        <p:spPr>
          <a:xfrm>
            <a:off x="5758566" y="6000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33" name="object 33"/>
          <p:cNvSpPr/>
          <p:nvPr/>
        </p:nvSpPr>
        <p:spPr>
          <a:xfrm>
            <a:off x="5758566" y="5873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34" name="object 34"/>
          <p:cNvSpPr/>
          <p:nvPr/>
        </p:nvSpPr>
        <p:spPr>
          <a:xfrm>
            <a:off x="5758566" y="5746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35" name="object 35"/>
          <p:cNvSpPr/>
          <p:nvPr/>
        </p:nvSpPr>
        <p:spPr>
          <a:xfrm>
            <a:off x="5758566" y="5619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36" name="object 36"/>
          <p:cNvSpPr/>
          <p:nvPr/>
        </p:nvSpPr>
        <p:spPr>
          <a:xfrm>
            <a:off x="5758566" y="5492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37" name="object 37"/>
          <p:cNvSpPr/>
          <p:nvPr/>
        </p:nvSpPr>
        <p:spPr>
          <a:xfrm>
            <a:off x="5758566" y="5365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38" name="object 38"/>
          <p:cNvSpPr/>
          <p:nvPr/>
        </p:nvSpPr>
        <p:spPr>
          <a:xfrm>
            <a:off x="5758566" y="5238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39" name="object 39"/>
          <p:cNvSpPr/>
          <p:nvPr/>
        </p:nvSpPr>
        <p:spPr>
          <a:xfrm>
            <a:off x="5758566" y="5111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40" name="object 40"/>
          <p:cNvSpPr/>
          <p:nvPr/>
        </p:nvSpPr>
        <p:spPr>
          <a:xfrm>
            <a:off x="5758566" y="4984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41" name="object 41"/>
          <p:cNvSpPr/>
          <p:nvPr/>
        </p:nvSpPr>
        <p:spPr>
          <a:xfrm>
            <a:off x="5758566" y="4857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42" name="object 42"/>
          <p:cNvSpPr/>
          <p:nvPr/>
        </p:nvSpPr>
        <p:spPr>
          <a:xfrm>
            <a:off x="5758566" y="4730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43" name="object 43"/>
          <p:cNvSpPr/>
          <p:nvPr/>
        </p:nvSpPr>
        <p:spPr>
          <a:xfrm>
            <a:off x="5758566" y="4603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44" name="object 44"/>
          <p:cNvSpPr/>
          <p:nvPr/>
        </p:nvSpPr>
        <p:spPr>
          <a:xfrm>
            <a:off x="5758566" y="4476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45" name="object 45"/>
          <p:cNvSpPr/>
          <p:nvPr/>
        </p:nvSpPr>
        <p:spPr>
          <a:xfrm>
            <a:off x="5758566" y="4349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46" name="object 46"/>
          <p:cNvSpPr/>
          <p:nvPr/>
        </p:nvSpPr>
        <p:spPr>
          <a:xfrm>
            <a:off x="5758566" y="4222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47" name="object 47"/>
          <p:cNvSpPr/>
          <p:nvPr/>
        </p:nvSpPr>
        <p:spPr>
          <a:xfrm>
            <a:off x="5758566" y="4095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48" name="object 48"/>
          <p:cNvSpPr/>
          <p:nvPr/>
        </p:nvSpPr>
        <p:spPr>
          <a:xfrm>
            <a:off x="5758566" y="3968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49" name="object 49"/>
          <p:cNvSpPr/>
          <p:nvPr/>
        </p:nvSpPr>
        <p:spPr>
          <a:xfrm>
            <a:off x="5758566" y="3841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50" name="object 50"/>
          <p:cNvSpPr/>
          <p:nvPr/>
        </p:nvSpPr>
        <p:spPr>
          <a:xfrm>
            <a:off x="5758566" y="3714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51" name="object 51"/>
          <p:cNvSpPr/>
          <p:nvPr/>
        </p:nvSpPr>
        <p:spPr>
          <a:xfrm>
            <a:off x="5758566" y="3587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52" name="object 52"/>
          <p:cNvSpPr/>
          <p:nvPr/>
        </p:nvSpPr>
        <p:spPr>
          <a:xfrm>
            <a:off x="5758566" y="3460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53" name="object 53"/>
          <p:cNvSpPr/>
          <p:nvPr/>
        </p:nvSpPr>
        <p:spPr>
          <a:xfrm>
            <a:off x="5758566" y="3333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54" name="object 54"/>
          <p:cNvSpPr/>
          <p:nvPr/>
        </p:nvSpPr>
        <p:spPr>
          <a:xfrm>
            <a:off x="5758566" y="3206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55" name="object 55"/>
          <p:cNvSpPr/>
          <p:nvPr/>
        </p:nvSpPr>
        <p:spPr>
          <a:xfrm>
            <a:off x="5758566" y="3079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56" name="object 56"/>
          <p:cNvSpPr/>
          <p:nvPr/>
        </p:nvSpPr>
        <p:spPr>
          <a:xfrm>
            <a:off x="5758566" y="2952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57" name="object 57"/>
          <p:cNvSpPr/>
          <p:nvPr/>
        </p:nvSpPr>
        <p:spPr>
          <a:xfrm>
            <a:off x="5758566" y="2825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58" name="object 58"/>
          <p:cNvSpPr/>
          <p:nvPr/>
        </p:nvSpPr>
        <p:spPr>
          <a:xfrm>
            <a:off x="5758566" y="2698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59" name="object 59"/>
          <p:cNvSpPr/>
          <p:nvPr/>
        </p:nvSpPr>
        <p:spPr>
          <a:xfrm>
            <a:off x="5758566" y="2571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60" name="object 60"/>
          <p:cNvSpPr/>
          <p:nvPr/>
        </p:nvSpPr>
        <p:spPr>
          <a:xfrm>
            <a:off x="5758566" y="2444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61" name="object 61"/>
          <p:cNvSpPr/>
          <p:nvPr/>
        </p:nvSpPr>
        <p:spPr>
          <a:xfrm>
            <a:off x="5758566" y="2317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62" name="object 62"/>
          <p:cNvSpPr/>
          <p:nvPr/>
        </p:nvSpPr>
        <p:spPr>
          <a:xfrm>
            <a:off x="5758566" y="2190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63" name="object 63"/>
          <p:cNvSpPr/>
          <p:nvPr/>
        </p:nvSpPr>
        <p:spPr>
          <a:xfrm>
            <a:off x="5758566" y="2063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64" name="object 64"/>
          <p:cNvSpPr/>
          <p:nvPr/>
        </p:nvSpPr>
        <p:spPr>
          <a:xfrm>
            <a:off x="5758566" y="1936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65" name="object 65"/>
          <p:cNvSpPr/>
          <p:nvPr/>
        </p:nvSpPr>
        <p:spPr>
          <a:xfrm>
            <a:off x="5758566" y="1809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66" name="object 66"/>
          <p:cNvSpPr/>
          <p:nvPr/>
        </p:nvSpPr>
        <p:spPr>
          <a:xfrm>
            <a:off x="5758566" y="1682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67" name="object 67"/>
          <p:cNvSpPr/>
          <p:nvPr/>
        </p:nvSpPr>
        <p:spPr>
          <a:xfrm>
            <a:off x="5758566" y="1555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68" name="object 68"/>
          <p:cNvSpPr/>
          <p:nvPr/>
        </p:nvSpPr>
        <p:spPr>
          <a:xfrm>
            <a:off x="5758566" y="1428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69" name="object 69"/>
          <p:cNvSpPr/>
          <p:nvPr/>
        </p:nvSpPr>
        <p:spPr>
          <a:xfrm>
            <a:off x="5758566" y="1301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70" name="object 70"/>
          <p:cNvSpPr/>
          <p:nvPr/>
        </p:nvSpPr>
        <p:spPr>
          <a:xfrm>
            <a:off x="5758566" y="1174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71" name="object 71"/>
          <p:cNvSpPr/>
          <p:nvPr/>
        </p:nvSpPr>
        <p:spPr>
          <a:xfrm>
            <a:off x="5758566" y="1047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72" name="object 72"/>
          <p:cNvSpPr/>
          <p:nvPr/>
        </p:nvSpPr>
        <p:spPr>
          <a:xfrm>
            <a:off x="5758566" y="920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73" name="object 73"/>
          <p:cNvSpPr/>
          <p:nvPr/>
        </p:nvSpPr>
        <p:spPr>
          <a:xfrm>
            <a:off x="5758566" y="793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74" name="object 74"/>
          <p:cNvSpPr/>
          <p:nvPr/>
        </p:nvSpPr>
        <p:spPr>
          <a:xfrm>
            <a:off x="5758566" y="666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75" name="object 75"/>
          <p:cNvSpPr/>
          <p:nvPr/>
        </p:nvSpPr>
        <p:spPr>
          <a:xfrm>
            <a:off x="5758566" y="539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76" name="object 76"/>
          <p:cNvSpPr/>
          <p:nvPr/>
        </p:nvSpPr>
        <p:spPr>
          <a:xfrm>
            <a:off x="5758566" y="412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77" name="object 77"/>
          <p:cNvSpPr/>
          <p:nvPr/>
        </p:nvSpPr>
        <p:spPr>
          <a:xfrm>
            <a:off x="5758566" y="285750"/>
            <a:ext cx="31750" cy="95250"/>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grpSp>
        <p:nvGrpSpPr>
          <p:cNvPr id="78" name="object 78"/>
          <p:cNvGrpSpPr/>
          <p:nvPr/>
        </p:nvGrpSpPr>
        <p:grpSpPr>
          <a:xfrm>
            <a:off x="9843378" y="4682168"/>
            <a:ext cx="1441450" cy="1478280"/>
            <a:chOff x="14765067" y="7023252"/>
            <a:chExt cx="2162175" cy="2217420"/>
          </a:xfrm>
        </p:grpSpPr>
        <p:sp>
          <p:nvSpPr>
            <p:cNvPr id="79" name="object 79"/>
            <p:cNvSpPr/>
            <p:nvPr/>
          </p:nvSpPr>
          <p:spPr>
            <a:xfrm>
              <a:off x="14834757" y="7064996"/>
              <a:ext cx="2092960" cy="2175510"/>
            </a:xfrm>
            <a:custGeom>
              <a:avLst/>
              <a:gdLst/>
              <a:ahLst/>
              <a:cxnLst/>
              <a:rect l="l" t="t" r="r" b="b"/>
              <a:pathLst>
                <a:path w="2092959" h="2175509">
                  <a:moveTo>
                    <a:pt x="1142479" y="6159"/>
                  </a:moveTo>
                  <a:lnTo>
                    <a:pt x="1141730" y="3517"/>
                  </a:lnTo>
                  <a:lnTo>
                    <a:pt x="1134910" y="0"/>
                  </a:lnTo>
                  <a:lnTo>
                    <a:pt x="783005" y="684593"/>
                  </a:lnTo>
                  <a:lnTo>
                    <a:pt x="791489" y="688949"/>
                  </a:lnTo>
                  <a:lnTo>
                    <a:pt x="1142479" y="6159"/>
                  </a:lnTo>
                  <a:close/>
                </a:path>
                <a:path w="2092959" h="2175509">
                  <a:moveTo>
                    <a:pt x="1360297" y="746417"/>
                  </a:moveTo>
                  <a:lnTo>
                    <a:pt x="1150912" y="889"/>
                  </a:lnTo>
                  <a:lnTo>
                    <a:pt x="1141730" y="3479"/>
                  </a:lnTo>
                  <a:lnTo>
                    <a:pt x="1143393" y="4381"/>
                  </a:lnTo>
                  <a:lnTo>
                    <a:pt x="1142479" y="6159"/>
                  </a:lnTo>
                  <a:lnTo>
                    <a:pt x="1351114" y="748995"/>
                  </a:lnTo>
                  <a:lnTo>
                    <a:pt x="1360297" y="746417"/>
                  </a:lnTo>
                  <a:close/>
                </a:path>
                <a:path w="2092959" h="2175509">
                  <a:moveTo>
                    <a:pt x="2092477" y="1029690"/>
                  </a:moveTo>
                  <a:lnTo>
                    <a:pt x="2029091" y="1029690"/>
                  </a:lnTo>
                  <a:lnTo>
                    <a:pt x="155638" y="788784"/>
                  </a:lnTo>
                  <a:lnTo>
                    <a:pt x="0" y="1958682"/>
                  </a:lnTo>
                  <a:lnTo>
                    <a:pt x="1977999" y="2175345"/>
                  </a:lnTo>
                  <a:lnTo>
                    <a:pt x="2092477" y="1029690"/>
                  </a:lnTo>
                  <a:close/>
                </a:path>
              </a:pathLst>
            </a:custGeom>
            <a:solidFill>
              <a:srgbClr val="004AAC"/>
            </a:solidFill>
          </p:spPr>
          <p:txBody>
            <a:bodyPr wrap="square" lIns="0" tIns="0" rIns="0" bIns="0" rtlCol="0"/>
            <a:lstStyle/>
            <a:p>
              <a:endParaRPr/>
            </a:p>
          </p:txBody>
        </p:sp>
        <p:pic>
          <p:nvPicPr>
            <p:cNvPr id="80" name="object 80"/>
            <p:cNvPicPr/>
            <p:nvPr/>
          </p:nvPicPr>
          <p:blipFill>
            <a:blip r:embed="rId7" cstate="print"/>
            <a:stretch>
              <a:fillRect/>
            </a:stretch>
          </p:blipFill>
          <p:spPr>
            <a:xfrm>
              <a:off x="15943114" y="7038915"/>
              <a:ext cx="75936" cy="75995"/>
            </a:xfrm>
            <a:prstGeom prst="rect">
              <a:avLst/>
            </a:prstGeom>
          </p:spPr>
        </p:pic>
        <p:sp>
          <p:nvSpPr>
            <p:cNvPr id="81" name="object 81"/>
            <p:cNvSpPr/>
            <p:nvPr/>
          </p:nvSpPr>
          <p:spPr>
            <a:xfrm>
              <a:off x="14765059" y="7031913"/>
              <a:ext cx="2120900" cy="2112010"/>
            </a:xfrm>
            <a:custGeom>
              <a:avLst/>
              <a:gdLst/>
              <a:ahLst/>
              <a:cxnLst/>
              <a:rect l="l" t="t" r="r" b="b"/>
              <a:pathLst>
                <a:path w="2120900" h="2112009">
                  <a:moveTo>
                    <a:pt x="2120722" y="867448"/>
                  </a:moveTo>
                  <a:lnTo>
                    <a:pt x="2116010" y="861479"/>
                  </a:lnTo>
                  <a:lnTo>
                    <a:pt x="2109444" y="860729"/>
                  </a:lnTo>
                  <a:lnTo>
                    <a:pt x="1392389" y="780097"/>
                  </a:lnTo>
                  <a:lnTo>
                    <a:pt x="1382255" y="740270"/>
                  </a:lnTo>
                  <a:lnTo>
                    <a:pt x="1382255" y="778954"/>
                  </a:lnTo>
                  <a:lnTo>
                    <a:pt x="824293" y="716203"/>
                  </a:lnTo>
                  <a:lnTo>
                    <a:pt x="1190777" y="26289"/>
                  </a:lnTo>
                  <a:lnTo>
                    <a:pt x="1382255" y="778954"/>
                  </a:lnTo>
                  <a:lnTo>
                    <a:pt x="1382255" y="740270"/>
                  </a:lnTo>
                  <a:lnTo>
                    <a:pt x="1193927" y="0"/>
                  </a:lnTo>
                  <a:lnTo>
                    <a:pt x="814095" y="715048"/>
                  </a:lnTo>
                  <a:lnTo>
                    <a:pt x="151701" y="640549"/>
                  </a:lnTo>
                  <a:lnTo>
                    <a:pt x="145148" y="639813"/>
                  </a:lnTo>
                  <a:lnTo>
                    <a:pt x="139217" y="644601"/>
                  </a:lnTo>
                  <a:lnTo>
                    <a:pt x="749" y="1877669"/>
                  </a:lnTo>
                  <a:lnTo>
                    <a:pt x="0" y="1884311"/>
                  </a:lnTo>
                  <a:lnTo>
                    <a:pt x="4724" y="1890293"/>
                  </a:lnTo>
                  <a:lnTo>
                    <a:pt x="1975573" y="2111946"/>
                  </a:lnTo>
                  <a:lnTo>
                    <a:pt x="1981504" y="2107158"/>
                  </a:lnTo>
                  <a:lnTo>
                    <a:pt x="2120722" y="867448"/>
                  </a:lnTo>
                  <a:close/>
                </a:path>
              </a:pathLst>
            </a:custGeom>
            <a:solidFill>
              <a:srgbClr val="FFFFFF"/>
            </a:solidFill>
          </p:spPr>
          <p:txBody>
            <a:bodyPr wrap="square" lIns="0" tIns="0" rIns="0" bIns="0" rtlCol="0"/>
            <a:lstStyle/>
            <a:p>
              <a:endParaRPr/>
            </a:p>
          </p:txBody>
        </p:sp>
        <p:pic>
          <p:nvPicPr>
            <p:cNvPr id="82" name="object 82"/>
            <p:cNvPicPr/>
            <p:nvPr/>
          </p:nvPicPr>
          <p:blipFill>
            <a:blip r:embed="rId8" cstate="print"/>
            <a:stretch>
              <a:fillRect/>
            </a:stretch>
          </p:blipFill>
          <p:spPr>
            <a:xfrm>
              <a:off x="15917852" y="7023252"/>
              <a:ext cx="72897" cy="72965"/>
            </a:xfrm>
            <a:prstGeom prst="rect">
              <a:avLst/>
            </a:prstGeom>
          </p:spPr>
        </p:pic>
        <p:pic>
          <p:nvPicPr>
            <p:cNvPr id="83" name="object 83"/>
            <p:cNvPicPr/>
            <p:nvPr/>
          </p:nvPicPr>
          <p:blipFill>
            <a:blip r:embed="rId9" cstate="print"/>
            <a:stretch>
              <a:fillRect/>
            </a:stretch>
          </p:blipFill>
          <p:spPr>
            <a:xfrm>
              <a:off x="15489738" y="7817053"/>
              <a:ext cx="73411" cy="73465"/>
            </a:xfrm>
            <a:prstGeom prst="rect">
              <a:avLst/>
            </a:prstGeom>
          </p:spPr>
        </p:pic>
        <p:pic>
          <p:nvPicPr>
            <p:cNvPr id="84" name="object 84"/>
            <p:cNvPicPr/>
            <p:nvPr/>
          </p:nvPicPr>
          <p:blipFill>
            <a:blip r:embed="rId6" cstate="print"/>
            <a:stretch>
              <a:fillRect/>
            </a:stretch>
          </p:blipFill>
          <p:spPr>
            <a:xfrm>
              <a:off x="16139992" y="7898439"/>
              <a:ext cx="73413" cy="73465"/>
            </a:xfrm>
            <a:prstGeom prst="rect">
              <a:avLst/>
            </a:prstGeom>
          </p:spPr>
        </p:pic>
      </p:grpSp>
      <p:grpSp>
        <p:nvGrpSpPr>
          <p:cNvPr id="85" name="object 85"/>
          <p:cNvGrpSpPr/>
          <p:nvPr/>
        </p:nvGrpSpPr>
        <p:grpSpPr>
          <a:xfrm>
            <a:off x="0" y="6635750"/>
            <a:ext cx="12192000" cy="222250"/>
            <a:chOff x="0" y="9953625"/>
            <a:chExt cx="18288000" cy="333375"/>
          </a:xfrm>
        </p:grpSpPr>
        <p:sp>
          <p:nvSpPr>
            <p:cNvPr id="86" name="object 86"/>
            <p:cNvSpPr/>
            <p:nvPr/>
          </p:nvSpPr>
          <p:spPr>
            <a:xfrm>
              <a:off x="8637849" y="9953625"/>
              <a:ext cx="47625" cy="123825"/>
            </a:xfrm>
            <a:custGeom>
              <a:avLst/>
              <a:gdLst/>
              <a:ahLst/>
              <a:cxnLst/>
              <a:rect l="l" t="t" r="r" b="b"/>
              <a:pathLst>
                <a:path w="47625" h="123825">
                  <a:moveTo>
                    <a:pt x="0" y="123824"/>
                  </a:moveTo>
                  <a:lnTo>
                    <a:pt x="47624" y="123824"/>
                  </a:lnTo>
                  <a:lnTo>
                    <a:pt x="47624" y="0"/>
                  </a:lnTo>
                  <a:lnTo>
                    <a:pt x="0" y="0"/>
                  </a:lnTo>
                  <a:lnTo>
                    <a:pt x="0" y="123824"/>
                  </a:lnTo>
                  <a:close/>
                </a:path>
              </a:pathLst>
            </a:custGeom>
            <a:solidFill>
              <a:srgbClr val="568ED8"/>
            </a:solidFill>
          </p:spPr>
          <p:txBody>
            <a:bodyPr wrap="square" lIns="0" tIns="0" rIns="0" bIns="0" rtlCol="0"/>
            <a:lstStyle/>
            <a:p>
              <a:endParaRPr/>
            </a:p>
          </p:txBody>
        </p:sp>
        <p:sp>
          <p:nvSpPr>
            <p:cNvPr id="87" name="object 87"/>
            <p:cNvSpPr/>
            <p:nvPr/>
          </p:nvSpPr>
          <p:spPr>
            <a:xfrm>
              <a:off x="0" y="10077449"/>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grpSp>
        <p:nvGrpSpPr>
          <p:cNvPr id="88" name="object 88"/>
          <p:cNvGrpSpPr/>
          <p:nvPr/>
        </p:nvGrpSpPr>
        <p:grpSpPr>
          <a:xfrm>
            <a:off x="0" y="0"/>
            <a:ext cx="12192000" cy="254000"/>
            <a:chOff x="0" y="0"/>
            <a:chExt cx="18288000" cy="381000"/>
          </a:xfrm>
        </p:grpSpPr>
        <p:sp>
          <p:nvSpPr>
            <p:cNvPr id="89" name="object 89"/>
            <p:cNvSpPr/>
            <p:nvPr/>
          </p:nvSpPr>
          <p:spPr>
            <a:xfrm>
              <a:off x="8637849" y="238125"/>
              <a:ext cx="47625" cy="142875"/>
            </a:xfrm>
            <a:custGeom>
              <a:avLst/>
              <a:gdLst/>
              <a:ahLst/>
              <a:cxnLst/>
              <a:rect l="l" t="t" r="r" b="b"/>
              <a:pathLst>
                <a:path w="47625" h="142875">
                  <a:moveTo>
                    <a:pt x="47624" y="0"/>
                  </a:moveTo>
                  <a:lnTo>
                    <a:pt x="47624" y="142874"/>
                  </a:lnTo>
                  <a:lnTo>
                    <a:pt x="0" y="142874"/>
                  </a:lnTo>
                  <a:lnTo>
                    <a:pt x="0" y="0"/>
                  </a:lnTo>
                  <a:lnTo>
                    <a:pt x="47624" y="0"/>
                  </a:lnTo>
                  <a:close/>
                </a:path>
              </a:pathLst>
            </a:custGeom>
            <a:solidFill>
              <a:srgbClr val="568ED8"/>
            </a:solidFill>
          </p:spPr>
          <p:txBody>
            <a:bodyPr wrap="square" lIns="0" tIns="0" rIns="0" bIns="0" rtlCol="0"/>
            <a:lstStyle/>
            <a:p>
              <a:endParaRPr/>
            </a:p>
          </p:txBody>
        </p:sp>
        <p:sp>
          <p:nvSpPr>
            <p:cNvPr id="90" name="object 90"/>
            <p:cNvSpPr/>
            <p:nvPr/>
          </p:nvSpPr>
          <p:spPr>
            <a:xfrm>
              <a:off x="0" y="0"/>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sp>
        <p:nvSpPr>
          <p:cNvPr id="91" name="object 91"/>
          <p:cNvSpPr txBox="1"/>
          <p:nvPr/>
        </p:nvSpPr>
        <p:spPr>
          <a:xfrm rot="360000">
            <a:off x="10011996" y="5422683"/>
            <a:ext cx="1128681" cy="166712"/>
          </a:xfrm>
          <a:prstGeom prst="rect">
            <a:avLst/>
          </a:prstGeom>
        </p:spPr>
        <p:txBody>
          <a:bodyPr vert="horz" wrap="square" lIns="0" tIns="0" rIns="0" bIns="0" rtlCol="0">
            <a:spAutoFit/>
          </a:bodyPr>
          <a:lstStyle/>
          <a:p>
            <a:pPr>
              <a:lnSpc>
                <a:spcPts val="1333"/>
              </a:lnSpc>
            </a:pPr>
            <a:r>
              <a:rPr sz="2000" b="1" baseline="2777">
                <a:solidFill>
                  <a:srgbClr val="CA5373"/>
                </a:solidFill>
                <a:latin typeface="Century Gothic"/>
                <a:cs typeface="Century Gothic"/>
              </a:rPr>
              <a:t>"</a:t>
            </a:r>
            <a:r>
              <a:rPr sz="2000" b="1" baseline="1388">
                <a:solidFill>
                  <a:srgbClr val="CA5373"/>
                </a:solidFill>
                <a:latin typeface="Century Gothic"/>
                <a:cs typeface="Century Gothic"/>
              </a:rPr>
              <a:t>No</a:t>
            </a:r>
            <a:r>
              <a:rPr sz="2000" b="1" spc="-85" baseline="1388">
                <a:solidFill>
                  <a:srgbClr val="CA5373"/>
                </a:solidFill>
                <a:latin typeface="Century Gothic"/>
                <a:cs typeface="Century Gothic"/>
              </a:rPr>
              <a:t> </a:t>
            </a:r>
            <a:r>
              <a:rPr sz="2000" b="1" spc="-10" baseline="1388">
                <a:solidFill>
                  <a:srgbClr val="CA5373"/>
                </a:solidFill>
                <a:latin typeface="Century Gothic"/>
                <a:cs typeface="Century Gothic"/>
              </a:rPr>
              <a:t>se</a:t>
            </a:r>
            <a:r>
              <a:rPr sz="2000" b="1" spc="-85" baseline="1388">
                <a:solidFill>
                  <a:srgbClr val="CA5373"/>
                </a:solidFill>
                <a:latin typeface="Century Gothic"/>
                <a:cs typeface="Century Gothic"/>
              </a:rPr>
              <a:t> </a:t>
            </a:r>
            <a:r>
              <a:rPr sz="2000" b="1" spc="-100" baseline="1388">
                <a:solidFill>
                  <a:srgbClr val="CA5373"/>
                </a:solidFill>
                <a:latin typeface="Century Gothic"/>
                <a:cs typeface="Century Gothic"/>
              </a:rPr>
              <a:t>ac</a:t>
            </a:r>
            <a:r>
              <a:rPr sz="1333" b="1" spc="-67">
                <a:solidFill>
                  <a:srgbClr val="CA5373"/>
                </a:solidFill>
                <a:latin typeface="Century Gothic"/>
                <a:cs typeface="Century Gothic"/>
              </a:rPr>
              <a:t>epta</a:t>
            </a:r>
            <a:endParaRPr sz="1333">
              <a:latin typeface="Century Gothic"/>
              <a:cs typeface="Century Gothic"/>
            </a:endParaRPr>
          </a:p>
        </p:txBody>
      </p:sp>
      <p:sp>
        <p:nvSpPr>
          <p:cNvPr id="92" name="object 92"/>
          <p:cNvSpPr txBox="1"/>
          <p:nvPr/>
        </p:nvSpPr>
        <p:spPr>
          <a:xfrm rot="360000">
            <a:off x="10125766" y="5655703"/>
            <a:ext cx="848910" cy="166712"/>
          </a:xfrm>
          <a:prstGeom prst="rect">
            <a:avLst/>
          </a:prstGeom>
        </p:spPr>
        <p:txBody>
          <a:bodyPr vert="horz" wrap="square" lIns="0" tIns="0" rIns="0" bIns="0" rtlCol="0">
            <a:spAutoFit/>
          </a:bodyPr>
          <a:lstStyle/>
          <a:p>
            <a:pPr>
              <a:lnSpc>
                <a:spcPts val="1333"/>
              </a:lnSpc>
            </a:pPr>
            <a:r>
              <a:rPr sz="2000" b="1" spc="-125" baseline="1388">
                <a:solidFill>
                  <a:srgbClr val="CA5373"/>
                </a:solidFill>
                <a:latin typeface="Century Gothic"/>
                <a:cs typeface="Century Gothic"/>
              </a:rPr>
              <a:t>Secció</a:t>
            </a:r>
            <a:r>
              <a:rPr sz="1333" b="1" spc="-83">
                <a:solidFill>
                  <a:srgbClr val="CA5373"/>
                </a:solidFill>
                <a:latin typeface="Century Gothic"/>
                <a:cs typeface="Century Gothic"/>
              </a:rPr>
              <a:t>n</a:t>
            </a:r>
            <a:r>
              <a:rPr sz="1333" b="1" spc="3">
                <a:solidFill>
                  <a:srgbClr val="CA5373"/>
                </a:solidFill>
                <a:latin typeface="Century Gothic"/>
                <a:cs typeface="Century Gothic"/>
              </a:rPr>
              <a:t> </a:t>
            </a:r>
            <a:r>
              <a:rPr sz="1333" b="1" spc="50">
                <a:solidFill>
                  <a:srgbClr val="CA5373"/>
                </a:solidFill>
                <a:latin typeface="Century Gothic"/>
                <a:cs typeface="Century Gothic"/>
              </a:rPr>
              <a:t>8"</a:t>
            </a:r>
            <a:endParaRPr sz="1333">
              <a:latin typeface="Century Gothic"/>
              <a:cs typeface="Century Gothic"/>
            </a:endParaRPr>
          </a:p>
        </p:txBody>
      </p:sp>
      <p:sp>
        <p:nvSpPr>
          <p:cNvPr id="93" name="object 93"/>
          <p:cNvSpPr txBox="1">
            <a:spLocks noGrp="1"/>
          </p:cNvSpPr>
          <p:nvPr>
            <p:ph type="title"/>
          </p:nvPr>
        </p:nvSpPr>
        <p:spPr>
          <a:xfrm>
            <a:off x="464256" y="444514"/>
            <a:ext cx="2589671" cy="1239849"/>
          </a:xfrm>
          <a:prstGeom prst="rect">
            <a:avLst/>
          </a:prstGeom>
        </p:spPr>
        <p:txBody>
          <a:bodyPr vert="horz" wrap="square" lIns="0" tIns="8467" rIns="0" bIns="0" rtlCol="0">
            <a:spAutoFit/>
          </a:bodyPr>
          <a:lstStyle/>
          <a:p>
            <a:pPr marL="8467">
              <a:spcBef>
                <a:spcPts val="67"/>
              </a:spcBef>
              <a:tabLst>
                <a:tab pos="3875810" algn="l"/>
              </a:tabLst>
            </a:pPr>
            <a:r>
              <a:rPr spc="76"/>
              <a:t>Prohibited</a:t>
            </a:r>
            <a:r>
              <a:rPr spc="47"/>
              <a:t> </a:t>
            </a:r>
            <a:r>
              <a:rPr spc="-7"/>
              <a:t>Practices</a:t>
            </a:r>
            <a:r>
              <a:t>	</a:t>
            </a:r>
          </a:p>
        </p:txBody>
      </p:sp>
      <p:sp>
        <p:nvSpPr>
          <p:cNvPr id="94" name="object 94"/>
          <p:cNvSpPr txBox="1"/>
          <p:nvPr/>
        </p:nvSpPr>
        <p:spPr>
          <a:xfrm>
            <a:off x="6481667" y="666769"/>
            <a:ext cx="5016923" cy="3139920"/>
          </a:xfrm>
          <a:prstGeom prst="rect">
            <a:avLst/>
          </a:prstGeom>
        </p:spPr>
        <p:txBody>
          <a:bodyPr vert="horz" wrap="square" lIns="0" tIns="8467" rIns="0" bIns="0" rtlCol="0" anchor="t">
            <a:spAutoFit/>
          </a:bodyPr>
          <a:lstStyle/>
          <a:p>
            <a:pPr marL="8255">
              <a:spcBef>
                <a:spcPts val="67"/>
              </a:spcBef>
              <a:tabLst>
                <a:tab pos="4904139" algn="l"/>
              </a:tabLst>
            </a:pPr>
            <a:r>
              <a:rPr lang="en-US" sz="2650" b="1" u="heavy" spc="43" err="1">
                <a:solidFill>
                  <a:srgbClr val="004AAC"/>
                </a:solidFill>
                <a:uFill>
                  <a:solidFill>
                    <a:srgbClr val="FFBD58"/>
                  </a:solidFill>
                </a:uFill>
                <a:latin typeface="Century Gothic"/>
                <a:cs typeface="Century Gothic"/>
              </a:rPr>
              <a:t>Prácticas</a:t>
            </a:r>
            <a:r>
              <a:rPr sz="2650" b="1" u="heavy" spc="50">
                <a:solidFill>
                  <a:srgbClr val="004AAC"/>
                </a:solidFill>
                <a:uFill>
                  <a:solidFill>
                    <a:srgbClr val="FFBD58"/>
                  </a:solidFill>
                </a:uFill>
                <a:latin typeface="Century Gothic"/>
                <a:cs typeface="Century Gothic"/>
              </a:rPr>
              <a:t> </a:t>
            </a:r>
            <a:r>
              <a:rPr sz="2650" b="1" u="heavy" spc="76" err="1">
                <a:solidFill>
                  <a:srgbClr val="004AAC"/>
                </a:solidFill>
                <a:uFill>
                  <a:solidFill>
                    <a:srgbClr val="FFBD58"/>
                  </a:solidFill>
                </a:uFill>
                <a:latin typeface="Century Gothic"/>
                <a:cs typeface="Century Gothic"/>
              </a:rPr>
              <a:t>Prohibidas</a:t>
            </a:r>
            <a:r>
              <a:rPr sz="2650" b="1" u="heavy">
                <a:solidFill>
                  <a:srgbClr val="004AAC"/>
                </a:solidFill>
                <a:uFill>
                  <a:solidFill>
                    <a:srgbClr val="FFBD58"/>
                  </a:solidFill>
                </a:uFill>
                <a:latin typeface="Century Gothic"/>
                <a:cs typeface="Century Gothic"/>
              </a:rPr>
              <a:t>	</a:t>
            </a:r>
            <a:endParaRPr lang="en-US" sz="2650">
              <a:latin typeface="Century Gothic"/>
              <a:cs typeface="Century Gothic"/>
            </a:endParaRPr>
          </a:p>
          <a:p>
            <a:pPr marL="8255">
              <a:spcBef>
                <a:spcPts val="2697"/>
              </a:spcBef>
            </a:pPr>
            <a:r>
              <a:rPr sz="2000" b="1">
                <a:solidFill>
                  <a:srgbClr val="004AAC"/>
                </a:solidFill>
                <a:latin typeface="Century Gothic"/>
                <a:cs typeface="Century Gothic"/>
              </a:rPr>
              <a:t>Ejemplos</a:t>
            </a:r>
            <a:r>
              <a:rPr sz="2000" b="1" spc="40">
                <a:solidFill>
                  <a:srgbClr val="004AAC"/>
                </a:solidFill>
                <a:latin typeface="Century Gothic"/>
                <a:cs typeface="Century Gothic"/>
              </a:rPr>
              <a:t> </a:t>
            </a:r>
            <a:r>
              <a:rPr sz="2000" b="1" spc="-60">
                <a:solidFill>
                  <a:srgbClr val="004AAC"/>
                </a:solidFill>
                <a:latin typeface="Century Gothic"/>
                <a:cs typeface="Century Gothic"/>
              </a:rPr>
              <a:t>de</a:t>
            </a:r>
            <a:r>
              <a:rPr sz="2000" b="1" spc="43">
                <a:solidFill>
                  <a:srgbClr val="004AAC"/>
                </a:solidFill>
                <a:latin typeface="Century Gothic"/>
                <a:cs typeface="Century Gothic"/>
              </a:rPr>
              <a:t> </a:t>
            </a:r>
            <a:r>
              <a:rPr sz="2000" b="1" spc="-7">
                <a:solidFill>
                  <a:srgbClr val="004AAC"/>
                </a:solidFill>
                <a:latin typeface="Century Gothic"/>
                <a:cs typeface="Century Gothic"/>
              </a:rPr>
              <a:t>Discriminación</a:t>
            </a:r>
            <a:endParaRPr sz="2000">
              <a:latin typeface="Century Gothic"/>
              <a:cs typeface="Century Gothic"/>
            </a:endParaRPr>
          </a:p>
          <a:p>
            <a:pPr marL="367665" marR="3175">
              <a:lnSpc>
                <a:spcPct val="122500"/>
              </a:lnSpc>
              <a:spcBef>
                <a:spcPts val="1617"/>
              </a:spcBef>
            </a:pPr>
            <a:r>
              <a:rPr sz="1667" spc="67">
                <a:solidFill>
                  <a:srgbClr val="004AAC"/>
                </a:solidFill>
                <a:latin typeface="Century Gothic"/>
                <a:cs typeface="Century Gothic"/>
              </a:rPr>
              <a:t>El</a:t>
            </a:r>
            <a:r>
              <a:rPr sz="1667" spc="-57">
                <a:solidFill>
                  <a:srgbClr val="004AAC"/>
                </a:solidFill>
                <a:latin typeface="Century Gothic"/>
                <a:cs typeface="Century Gothic"/>
              </a:rPr>
              <a:t> </a:t>
            </a:r>
            <a:r>
              <a:rPr sz="1667" spc="-60">
                <a:solidFill>
                  <a:srgbClr val="004AAC"/>
                </a:solidFill>
                <a:latin typeface="Century Gothic"/>
                <a:cs typeface="Century Gothic"/>
              </a:rPr>
              <a:t>negarse</a:t>
            </a:r>
            <a:r>
              <a:rPr sz="1667" spc="-30">
                <a:solidFill>
                  <a:srgbClr val="004AAC"/>
                </a:solidFill>
                <a:latin typeface="Century Gothic"/>
                <a:cs typeface="Century Gothic"/>
              </a:rPr>
              <a:t> </a:t>
            </a:r>
            <a:r>
              <a:rPr sz="1667" spc="-153">
                <a:solidFill>
                  <a:srgbClr val="004AAC"/>
                </a:solidFill>
                <a:latin typeface="Century Gothic"/>
                <a:cs typeface="Century Gothic"/>
              </a:rPr>
              <a:t>a</a:t>
            </a:r>
            <a:r>
              <a:rPr sz="1667" spc="-27">
                <a:solidFill>
                  <a:srgbClr val="004AAC"/>
                </a:solidFill>
                <a:latin typeface="Century Gothic"/>
                <a:cs typeface="Century Gothic"/>
              </a:rPr>
              <a:t> </a:t>
            </a:r>
            <a:r>
              <a:rPr sz="1667" spc="-90">
                <a:solidFill>
                  <a:srgbClr val="004AAC"/>
                </a:solidFill>
                <a:latin typeface="Century Gothic"/>
                <a:cs typeface="Century Gothic"/>
              </a:rPr>
              <a:t>vender</a:t>
            </a:r>
            <a:r>
              <a:rPr sz="1667" spc="-27">
                <a:solidFill>
                  <a:srgbClr val="004AAC"/>
                </a:solidFill>
                <a:latin typeface="Century Gothic"/>
                <a:cs typeface="Century Gothic"/>
              </a:rPr>
              <a:t> </a:t>
            </a:r>
            <a:r>
              <a:rPr sz="1667" spc="-147">
                <a:solidFill>
                  <a:srgbClr val="004AAC"/>
                </a:solidFill>
                <a:latin typeface="Century Gothic"/>
                <a:cs typeface="Century Gothic"/>
              </a:rPr>
              <a:t>o</a:t>
            </a:r>
            <a:r>
              <a:rPr sz="1667" spc="-27">
                <a:solidFill>
                  <a:srgbClr val="004AAC"/>
                </a:solidFill>
                <a:latin typeface="Century Gothic"/>
                <a:cs typeface="Century Gothic"/>
              </a:rPr>
              <a:t> </a:t>
            </a:r>
            <a:r>
              <a:rPr sz="1667" spc="-23">
                <a:solidFill>
                  <a:srgbClr val="004AAC"/>
                </a:solidFill>
                <a:latin typeface="Century Gothic"/>
                <a:cs typeface="Century Gothic"/>
              </a:rPr>
              <a:t>alquilar</a:t>
            </a:r>
            <a:r>
              <a:rPr sz="1667" spc="-33">
                <a:solidFill>
                  <a:srgbClr val="004AAC"/>
                </a:solidFill>
                <a:latin typeface="Century Gothic"/>
                <a:cs typeface="Century Gothic"/>
              </a:rPr>
              <a:t> </a:t>
            </a:r>
            <a:r>
              <a:rPr sz="1667" spc="-90">
                <a:solidFill>
                  <a:srgbClr val="004AAC"/>
                </a:solidFill>
                <a:latin typeface="Century Gothic"/>
                <a:cs typeface="Century Gothic"/>
              </a:rPr>
              <a:t>una</a:t>
            </a:r>
            <a:r>
              <a:rPr sz="1667" spc="-27">
                <a:solidFill>
                  <a:srgbClr val="004AAC"/>
                </a:solidFill>
                <a:latin typeface="Century Gothic"/>
                <a:cs typeface="Century Gothic"/>
              </a:rPr>
              <a:t> </a:t>
            </a:r>
            <a:r>
              <a:rPr sz="1667" spc="-7">
                <a:solidFill>
                  <a:srgbClr val="004AAC"/>
                </a:solidFill>
                <a:latin typeface="Century Gothic"/>
                <a:cs typeface="Century Gothic"/>
              </a:rPr>
              <a:t>vivienda </a:t>
            </a:r>
            <a:r>
              <a:rPr sz="1667" spc="-53">
                <a:solidFill>
                  <a:srgbClr val="004AAC"/>
                </a:solidFill>
                <a:latin typeface="Century Gothic"/>
                <a:cs typeface="Century Gothic"/>
              </a:rPr>
              <a:t>Decir</a:t>
            </a:r>
            <a:r>
              <a:rPr sz="1667" spc="-63">
                <a:solidFill>
                  <a:srgbClr val="004AAC"/>
                </a:solidFill>
                <a:latin typeface="Century Gothic"/>
                <a:cs typeface="Century Gothic"/>
              </a:rPr>
              <a:t> </a:t>
            </a:r>
            <a:r>
              <a:rPr sz="1667" spc="-136">
                <a:solidFill>
                  <a:srgbClr val="004AAC"/>
                </a:solidFill>
                <a:latin typeface="Century Gothic"/>
                <a:cs typeface="Century Gothic"/>
              </a:rPr>
              <a:t>que</a:t>
            </a:r>
            <a:r>
              <a:rPr sz="1667" spc="-27">
                <a:solidFill>
                  <a:srgbClr val="004AAC"/>
                </a:solidFill>
                <a:latin typeface="Century Gothic"/>
                <a:cs typeface="Century Gothic"/>
              </a:rPr>
              <a:t> </a:t>
            </a:r>
            <a:r>
              <a:rPr sz="1667">
                <a:solidFill>
                  <a:srgbClr val="004AAC"/>
                </a:solidFill>
                <a:latin typeface="Century Gothic"/>
                <a:cs typeface="Century Gothic"/>
              </a:rPr>
              <a:t>la</a:t>
            </a:r>
            <a:r>
              <a:rPr sz="1667" spc="-57">
                <a:solidFill>
                  <a:srgbClr val="004AAC"/>
                </a:solidFill>
                <a:latin typeface="Century Gothic"/>
                <a:cs typeface="Century Gothic"/>
              </a:rPr>
              <a:t> </a:t>
            </a:r>
            <a:r>
              <a:rPr sz="1667" spc="-67">
                <a:solidFill>
                  <a:srgbClr val="004AAC"/>
                </a:solidFill>
                <a:latin typeface="Century Gothic"/>
                <a:cs typeface="Century Gothic"/>
              </a:rPr>
              <a:t>vivienda</a:t>
            </a:r>
            <a:r>
              <a:rPr sz="1667" spc="-43">
                <a:solidFill>
                  <a:srgbClr val="004AAC"/>
                </a:solidFill>
                <a:latin typeface="Century Gothic"/>
                <a:cs typeface="Century Gothic"/>
              </a:rPr>
              <a:t> </a:t>
            </a:r>
            <a:r>
              <a:rPr sz="1667" spc="-100">
                <a:solidFill>
                  <a:srgbClr val="004AAC"/>
                </a:solidFill>
                <a:latin typeface="Century Gothic"/>
                <a:cs typeface="Century Gothic"/>
              </a:rPr>
              <a:t>no</a:t>
            </a:r>
            <a:r>
              <a:rPr sz="1667" spc="-27">
                <a:solidFill>
                  <a:srgbClr val="004AAC"/>
                </a:solidFill>
                <a:latin typeface="Century Gothic"/>
                <a:cs typeface="Century Gothic"/>
              </a:rPr>
              <a:t> está</a:t>
            </a:r>
            <a:r>
              <a:rPr sz="1667" spc="-43">
                <a:solidFill>
                  <a:srgbClr val="004AAC"/>
                </a:solidFill>
                <a:latin typeface="Century Gothic"/>
                <a:cs typeface="Century Gothic"/>
              </a:rPr>
              <a:t> </a:t>
            </a:r>
            <a:r>
              <a:rPr sz="1667" spc="-50">
                <a:solidFill>
                  <a:srgbClr val="004AAC"/>
                </a:solidFill>
                <a:latin typeface="Century Gothic"/>
                <a:cs typeface="Century Gothic"/>
              </a:rPr>
              <a:t>disponible</a:t>
            </a:r>
            <a:r>
              <a:rPr sz="1667" spc="-43">
                <a:solidFill>
                  <a:srgbClr val="004AAC"/>
                </a:solidFill>
                <a:latin typeface="Century Gothic"/>
                <a:cs typeface="Century Gothic"/>
              </a:rPr>
              <a:t> </a:t>
            </a:r>
            <a:r>
              <a:rPr sz="1667" spc="-90">
                <a:solidFill>
                  <a:srgbClr val="004AAC"/>
                </a:solidFill>
                <a:latin typeface="Century Gothic"/>
                <a:cs typeface="Century Gothic"/>
              </a:rPr>
              <a:t>cuando </a:t>
            </a:r>
            <a:r>
              <a:rPr sz="1667" spc="-27">
                <a:solidFill>
                  <a:srgbClr val="004AAC"/>
                </a:solidFill>
                <a:latin typeface="Century Gothic"/>
                <a:cs typeface="Century Gothic"/>
              </a:rPr>
              <a:t>está</a:t>
            </a:r>
            <a:r>
              <a:rPr sz="1667" spc="-73">
                <a:solidFill>
                  <a:srgbClr val="004AAC"/>
                </a:solidFill>
                <a:latin typeface="Century Gothic"/>
                <a:cs typeface="Century Gothic"/>
              </a:rPr>
              <a:t> </a:t>
            </a:r>
            <a:r>
              <a:rPr sz="1667" spc="-7">
                <a:solidFill>
                  <a:srgbClr val="004AAC"/>
                </a:solidFill>
                <a:latin typeface="Century Gothic"/>
                <a:cs typeface="Century Gothic"/>
              </a:rPr>
              <a:t>disponible</a:t>
            </a:r>
            <a:endParaRPr sz="1667">
              <a:latin typeface="Century Gothic"/>
              <a:cs typeface="Century Gothic"/>
            </a:endParaRPr>
          </a:p>
          <a:p>
            <a:pPr marL="367665" marR="389890">
              <a:lnSpc>
                <a:spcPct val="122500"/>
              </a:lnSpc>
            </a:pPr>
            <a:r>
              <a:rPr sz="1667" spc="-50">
                <a:solidFill>
                  <a:srgbClr val="004AAC"/>
                </a:solidFill>
                <a:latin typeface="Century Gothic"/>
                <a:cs typeface="Century Gothic"/>
              </a:rPr>
              <a:t>Aplicar</a:t>
            </a:r>
            <a:r>
              <a:rPr sz="1667" spc="-67">
                <a:solidFill>
                  <a:srgbClr val="004AAC"/>
                </a:solidFill>
                <a:latin typeface="Century Gothic"/>
                <a:cs typeface="Century Gothic"/>
              </a:rPr>
              <a:t> </a:t>
            </a:r>
            <a:r>
              <a:rPr sz="1667" spc="-33">
                <a:solidFill>
                  <a:srgbClr val="004AAC"/>
                </a:solidFill>
                <a:latin typeface="Century Gothic"/>
                <a:cs typeface="Century Gothic"/>
              </a:rPr>
              <a:t>diferentes</a:t>
            </a:r>
            <a:r>
              <a:rPr sz="1667" spc="-67">
                <a:solidFill>
                  <a:srgbClr val="004AAC"/>
                </a:solidFill>
                <a:latin typeface="Century Gothic"/>
                <a:cs typeface="Century Gothic"/>
              </a:rPr>
              <a:t> </a:t>
            </a:r>
            <a:r>
              <a:rPr sz="1667" spc="-13">
                <a:solidFill>
                  <a:srgbClr val="004AAC"/>
                </a:solidFill>
                <a:latin typeface="Century Gothic"/>
                <a:cs typeface="Century Gothic"/>
              </a:rPr>
              <a:t>términos</a:t>
            </a:r>
            <a:r>
              <a:rPr sz="1667" spc="-53">
                <a:solidFill>
                  <a:srgbClr val="004AAC"/>
                </a:solidFill>
                <a:latin typeface="Century Gothic"/>
                <a:cs typeface="Century Gothic"/>
              </a:rPr>
              <a:t> </a:t>
            </a:r>
            <a:r>
              <a:rPr sz="1667" spc="-147">
                <a:solidFill>
                  <a:srgbClr val="004AAC"/>
                </a:solidFill>
                <a:latin typeface="Century Gothic"/>
                <a:cs typeface="Century Gothic"/>
              </a:rPr>
              <a:t>o</a:t>
            </a:r>
            <a:r>
              <a:rPr sz="1667" spc="-27">
                <a:solidFill>
                  <a:srgbClr val="004AAC"/>
                </a:solidFill>
                <a:latin typeface="Century Gothic"/>
                <a:cs typeface="Century Gothic"/>
              </a:rPr>
              <a:t> </a:t>
            </a:r>
            <a:r>
              <a:rPr sz="1667" spc="-7">
                <a:solidFill>
                  <a:srgbClr val="004AAC"/>
                </a:solidFill>
                <a:latin typeface="Century Gothic"/>
                <a:cs typeface="Century Gothic"/>
              </a:rPr>
              <a:t>reglas </a:t>
            </a:r>
            <a:r>
              <a:rPr sz="1667" spc="-83">
                <a:solidFill>
                  <a:srgbClr val="004AAC"/>
                </a:solidFill>
                <a:latin typeface="Century Gothic"/>
                <a:cs typeface="Century Gothic"/>
              </a:rPr>
              <a:t>Declaraciones</a:t>
            </a:r>
            <a:r>
              <a:rPr sz="1667" spc="7">
                <a:solidFill>
                  <a:srgbClr val="004AAC"/>
                </a:solidFill>
                <a:latin typeface="Century Gothic"/>
                <a:cs typeface="Century Gothic"/>
              </a:rPr>
              <a:t> </a:t>
            </a:r>
            <a:r>
              <a:rPr sz="1667" spc="-147">
                <a:solidFill>
                  <a:srgbClr val="004AAC"/>
                </a:solidFill>
                <a:latin typeface="Century Gothic"/>
                <a:cs typeface="Century Gothic"/>
              </a:rPr>
              <a:t>o</a:t>
            </a:r>
            <a:r>
              <a:rPr sz="1667" spc="10">
                <a:solidFill>
                  <a:srgbClr val="004AAC"/>
                </a:solidFill>
                <a:latin typeface="Century Gothic"/>
                <a:cs typeface="Century Gothic"/>
              </a:rPr>
              <a:t> </a:t>
            </a:r>
            <a:r>
              <a:rPr sz="1667" spc="-93">
                <a:solidFill>
                  <a:srgbClr val="004AAC"/>
                </a:solidFill>
                <a:latin typeface="Century Gothic"/>
                <a:cs typeface="Century Gothic"/>
              </a:rPr>
              <a:t>publicidad</a:t>
            </a:r>
            <a:r>
              <a:rPr sz="1667" spc="10">
                <a:solidFill>
                  <a:srgbClr val="004AAC"/>
                </a:solidFill>
                <a:latin typeface="Century Gothic"/>
                <a:cs typeface="Century Gothic"/>
              </a:rPr>
              <a:t> </a:t>
            </a:r>
            <a:r>
              <a:rPr sz="1667" spc="-7">
                <a:solidFill>
                  <a:srgbClr val="004AAC"/>
                </a:solidFill>
                <a:latin typeface="Century Gothic"/>
                <a:cs typeface="Century Gothic"/>
              </a:rPr>
              <a:t>discriminatorias </a:t>
            </a:r>
            <a:r>
              <a:rPr sz="1667" spc="-43">
                <a:solidFill>
                  <a:srgbClr val="004AAC"/>
                </a:solidFill>
                <a:latin typeface="Century Gothic"/>
                <a:cs typeface="Century Gothic"/>
              </a:rPr>
              <a:t>Amenazas,</a:t>
            </a:r>
            <a:r>
              <a:rPr sz="1667" spc="-50">
                <a:solidFill>
                  <a:srgbClr val="004AAC"/>
                </a:solidFill>
                <a:latin typeface="Century Gothic"/>
                <a:cs typeface="Century Gothic"/>
              </a:rPr>
              <a:t> </a:t>
            </a:r>
            <a:r>
              <a:rPr sz="1667" spc="-57">
                <a:solidFill>
                  <a:srgbClr val="004AAC"/>
                </a:solidFill>
                <a:latin typeface="Century Gothic"/>
                <a:cs typeface="Century Gothic"/>
              </a:rPr>
              <a:t>intimidación,</a:t>
            </a:r>
            <a:r>
              <a:rPr sz="1667" spc="-40">
                <a:solidFill>
                  <a:srgbClr val="004AAC"/>
                </a:solidFill>
                <a:latin typeface="Century Gothic"/>
                <a:cs typeface="Century Gothic"/>
              </a:rPr>
              <a:t> </a:t>
            </a:r>
            <a:r>
              <a:rPr sz="1667" spc="-107">
                <a:solidFill>
                  <a:srgbClr val="004AAC"/>
                </a:solidFill>
                <a:latin typeface="Century Gothic"/>
                <a:cs typeface="Century Gothic"/>
              </a:rPr>
              <a:t>acoso,</a:t>
            </a:r>
            <a:r>
              <a:rPr sz="1667" spc="-27">
                <a:solidFill>
                  <a:srgbClr val="004AAC"/>
                </a:solidFill>
                <a:latin typeface="Century Gothic"/>
                <a:cs typeface="Century Gothic"/>
              </a:rPr>
              <a:t> </a:t>
            </a:r>
            <a:r>
              <a:rPr sz="1667" spc="-7">
                <a:solidFill>
                  <a:srgbClr val="004AAC"/>
                </a:solidFill>
                <a:latin typeface="Century Gothic"/>
                <a:cs typeface="Century Gothic"/>
              </a:rPr>
              <a:t>represalias.</a:t>
            </a:r>
            <a:endParaRPr sz="1667">
              <a:latin typeface="Century Gothic"/>
              <a:cs typeface="Century Gothic"/>
            </a:endParaRPr>
          </a:p>
        </p:txBody>
      </p:sp>
      <p:pic>
        <p:nvPicPr>
          <p:cNvPr id="95" name="Picture 95">
            <a:extLst>
              <a:ext uri="{FF2B5EF4-FFF2-40B4-BE49-F238E27FC236}">
                <a16:creationId xmlns:a16="http://schemas.microsoft.com/office/drawing/2014/main" id="{BE1C6683-9F88-C639-8AB1-934AC67F9D69}"/>
              </a:ext>
            </a:extLst>
          </p:cNvPr>
          <p:cNvPicPr>
            <a:picLocks noChangeAspect="1"/>
          </p:cNvPicPr>
          <p:nvPr/>
        </p:nvPicPr>
        <p:blipFill>
          <a:blip r:embed="rId10"/>
          <a:stretch>
            <a:fillRect/>
          </a:stretch>
        </p:blipFill>
        <p:spPr>
          <a:xfrm>
            <a:off x="-2381" y="-6137"/>
            <a:ext cx="12196762" cy="6858367"/>
          </a:xfrm>
          <a:prstGeom prst="rect">
            <a:avLst/>
          </a:prstGeom>
        </p:spPr>
      </p:pic>
    </p:spTree>
    <p:extLst>
      <p:ext uri="{BB962C8B-B14F-4D97-AF65-F5344CB8AC3E}">
        <p14:creationId xmlns:p14="http://schemas.microsoft.com/office/powerpoint/2010/main" val="10125869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50899" y="2093139"/>
            <a:ext cx="76200" cy="76199"/>
          </a:xfrm>
          <a:prstGeom prst="rect">
            <a:avLst/>
          </a:prstGeom>
        </p:spPr>
      </p:pic>
      <p:pic>
        <p:nvPicPr>
          <p:cNvPr id="3" name="object 3"/>
          <p:cNvPicPr/>
          <p:nvPr/>
        </p:nvPicPr>
        <p:blipFill>
          <a:blip r:embed="rId2" cstate="print"/>
          <a:stretch>
            <a:fillRect/>
          </a:stretch>
        </p:blipFill>
        <p:spPr>
          <a:xfrm>
            <a:off x="850899" y="3261539"/>
            <a:ext cx="76200" cy="76199"/>
          </a:xfrm>
          <a:prstGeom prst="rect">
            <a:avLst/>
          </a:prstGeom>
        </p:spPr>
      </p:pic>
      <p:pic>
        <p:nvPicPr>
          <p:cNvPr id="4" name="object 4"/>
          <p:cNvPicPr/>
          <p:nvPr/>
        </p:nvPicPr>
        <p:blipFill>
          <a:blip r:embed="rId3" cstate="print"/>
          <a:stretch>
            <a:fillRect/>
          </a:stretch>
        </p:blipFill>
        <p:spPr>
          <a:xfrm>
            <a:off x="1158875" y="4121964"/>
            <a:ext cx="76200" cy="76199"/>
          </a:xfrm>
          <a:prstGeom prst="rect">
            <a:avLst/>
          </a:prstGeom>
        </p:spPr>
      </p:pic>
      <p:pic>
        <p:nvPicPr>
          <p:cNvPr id="5" name="object 5"/>
          <p:cNvPicPr/>
          <p:nvPr/>
        </p:nvPicPr>
        <p:blipFill>
          <a:blip r:embed="rId4" cstate="print"/>
          <a:stretch>
            <a:fillRect/>
          </a:stretch>
        </p:blipFill>
        <p:spPr>
          <a:xfrm>
            <a:off x="1158875" y="4922064"/>
            <a:ext cx="76200" cy="76199"/>
          </a:xfrm>
          <a:prstGeom prst="rect">
            <a:avLst/>
          </a:prstGeom>
        </p:spPr>
      </p:pic>
      <p:pic>
        <p:nvPicPr>
          <p:cNvPr id="6" name="object 6"/>
          <p:cNvPicPr/>
          <p:nvPr/>
        </p:nvPicPr>
        <p:blipFill>
          <a:blip r:embed="rId5" cstate="print"/>
          <a:stretch>
            <a:fillRect/>
          </a:stretch>
        </p:blipFill>
        <p:spPr>
          <a:xfrm>
            <a:off x="1158875" y="5455464"/>
            <a:ext cx="76200" cy="76199"/>
          </a:xfrm>
          <a:prstGeom prst="rect">
            <a:avLst/>
          </a:prstGeom>
        </p:spPr>
      </p:pic>
      <p:sp>
        <p:nvSpPr>
          <p:cNvPr id="7" name="object 7"/>
          <p:cNvSpPr txBox="1"/>
          <p:nvPr/>
        </p:nvSpPr>
        <p:spPr>
          <a:xfrm>
            <a:off x="1037100" y="1949201"/>
            <a:ext cx="4006427" cy="3705396"/>
          </a:xfrm>
          <a:prstGeom prst="rect">
            <a:avLst/>
          </a:prstGeom>
        </p:spPr>
        <p:txBody>
          <a:bodyPr vert="horz" wrap="square" lIns="0" tIns="8467" rIns="0" bIns="0" rtlCol="0">
            <a:spAutoFit/>
          </a:bodyPr>
          <a:lstStyle/>
          <a:p>
            <a:pPr marL="8467" marR="209560" algn="just">
              <a:lnSpc>
                <a:spcPct val="114999"/>
              </a:lnSpc>
              <a:spcBef>
                <a:spcPts val="67"/>
              </a:spcBef>
            </a:pPr>
            <a:r>
              <a:rPr sz="1667">
                <a:solidFill>
                  <a:srgbClr val="004AAC"/>
                </a:solidFill>
                <a:latin typeface="Arial"/>
                <a:cs typeface="Arial"/>
              </a:rPr>
              <a:t>Tenants</a:t>
            </a:r>
            <a:r>
              <a:rPr sz="1667" spc="13">
                <a:solidFill>
                  <a:srgbClr val="004AAC"/>
                </a:solidFill>
                <a:latin typeface="Arial"/>
                <a:cs typeface="Arial"/>
              </a:rPr>
              <a:t> </a:t>
            </a:r>
            <a:r>
              <a:rPr sz="1667" spc="87">
                <a:solidFill>
                  <a:srgbClr val="004AAC"/>
                </a:solidFill>
                <a:latin typeface="Arial"/>
                <a:cs typeface="Arial"/>
              </a:rPr>
              <a:t>with</a:t>
            </a:r>
            <a:r>
              <a:rPr sz="1667" spc="17">
                <a:solidFill>
                  <a:srgbClr val="004AAC"/>
                </a:solidFill>
                <a:latin typeface="Arial"/>
                <a:cs typeface="Arial"/>
              </a:rPr>
              <a:t> </a:t>
            </a:r>
            <a:r>
              <a:rPr sz="1667" spc="37">
                <a:solidFill>
                  <a:srgbClr val="004AAC"/>
                </a:solidFill>
                <a:latin typeface="Arial"/>
                <a:cs typeface="Arial"/>
              </a:rPr>
              <a:t>disabilities</a:t>
            </a:r>
            <a:r>
              <a:rPr sz="1667" spc="17">
                <a:solidFill>
                  <a:srgbClr val="004AAC"/>
                </a:solidFill>
                <a:latin typeface="Arial"/>
                <a:cs typeface="Arial"/>
              </a:rPr>
              <a:t> </a:t>
            </a:r>
            <a:r>
              <a:rPr sz="1667">
                <a:solidFill>
                  <a:srgbClr val="004AAC"/>
                </a:solidFill>
                <a:latin typeface="Arial"/>
                <a:cs typeface="Arial"/>
              </a:rPr>
              <a:t>have</a:t>
            </a:r>
            <a:r>
              <a:rPr sz="1667" spc="17">
                <a:solidFill>
                  <a:srgbClr val="004AAC"/>
                </a:solidFill>
                <a:latin typeface="Arial"/>
                <a:cs typeface="Arial"/>
              </a:rPr>
              <a:t> </a:t>
            </a:r>
            <a:r>
              <a:rPr sz="1667" spc="70">
                <a:solidFill>
                  <a:srgbClr val="004AAC"/>
                </a:solidFill>
                <a:latin typeface="Arial"/>
                <a:cs typeface="Arial"/>
              </a:rPr>
              <a:t>the</a:t>
            </a:r>
            <a:r>
              <a:rPr sz="1667" spc="17">
                <a:solidFill>
                  <a:srgbClr val="004AAC"/>
                </a:solidFill>
                <a:latin typeface="Arial"/>
                <a:cs typeface="Arial"/>
              </a:rPr>
              <a:t> </a:t>
            </a:r>
            <a:r>
              <a:rPr sz="1667" spc="63">
                <a:solidFill>
                  <a:srgbClr val="004AAC"/>
                </a:solidFill>
                <a:latin typeface="Arial"/>
                <a:cs typeface="Arial"/>
              </a:rPr>
              <a:t>right </a:t>
            </a:r>
            <a:r>
              <a:rPr sz="1667" spc="97">
                <a:solidFill>
                  <a:srgbClr val="004AAC"/>
                </a:solidFill>
                <a:latin typeface="Arial"/>
                <a:cs typeface="Arial"/>
              </a:rPr>
              <a:t>to</a:t>
            </a:r>
            <a:r>
              <a:rPr sz="1667" spc="-23">
                <a:solidFill>
                  <a:srgbClr val="004AAC"/>
                </a:solidFill>
                <a:latin typeface="Arial"/>
                <a:cs typeface="Arial"/>
              </a:rPr>
              <a:t> </a:t>
            </a:r>
            <a:r>
              <a:rPr sz="1667" spc="50">
                <a:solidFill>
                  <a:srgbClr val="004AAC"/>
                </a:solidFill>
                <a:latin typeface="Arial"/>
                <a:cs typeface="Arial"/>
              </a:rPr>
              <a:t>request</a:t>
            </a:r>
            <a:r>
              <a:rPr sz="1667" spc="-20">
                <a:solidFill>
                  <a:srgbClr val="004AAC"/>
                </a:solidFill>
                <a:latin typeface="Arial"/>
                <a:cs typeface="Arial"/>
              </a:rPr>
              <a:t> </a:t>
            </a:r>
            <a:r>
              <a:rPr sz="1667" spc="50">
                <a:solidFill>
                  <a:srgbClr val="004AAC"/>
                </a:solidFill>
                <a:latin typeface="Arial"/>
                <a:cs typeface="Arial"/>
              </a:rPr>
              <a:t>accommodations</a:t>
            </a:r>
            <a:r>
              <a:rPr sz="1667" spc="-20">
                <a:solidFill>
                  <a:srgbClr val="004AAC"/>
                </a:solidFill>
                <a:latin typeface="Arial"/>
                <a:cs typeface="Arial"/>
              </a:rPr>
              <a:t> </a:t>
            </a:r>
            <a:r>
              <a:rPr sz="1667" spc="97">
                <a:solidFill>
                  <a:srgbClr val="004AAC"/>
                </a:solidFill>
                <a:latin typeface="Arial"/>
                <a:cs typeface="Arial"/>
              </a:rPr>
              <a:t>for</a:t>
            </a:r>
            <a:r>
              <a:rPr sz="1667" spc="-20">
                <a:solidFill>
                  <a:srgbClr val="004AAC"/>
                </a:solidFill>
                <a:latin typeface="Arial"/>
                <a:cs typeface="Arial"/>
              </a:rPr>
              <a:t> </a:t>
            </a:r>
            <a:r>
              <a:rPr sz="1667" b="1" spc="-7">
                <a:solidFill>
                  <a:srgbClr val="004AAC"/>
                </a:solidFill>
                <a:latin typeface="Tahoma"/>
                <a:cs typeface="Tahoma"/>
              </a:rPr>
              <a:t>equal </a:t>
            </a:r>
            <a:r>
              <a:rPr sz="1667" b="1">
                <a:solidFill>
                  <a:srgbClr val="004AAC"/>
                </a:solidFill>
                <a:latin typeface="Tahoma"/>
                <a:cs typeface="Tahoma"/>
              </a:rPr>
              <a:t>use</a:t>
            </a:r>
            <a:r>
              <a:rPr sz="1667" b="1" spc="-70">
                <a:solidFill>
                  <a:srgbClr val="004AAC"/>
                </a:solidFill>
                <a:latin typeface="Tahoma"/>
                <a:cs typeface="Tahoma"/>
              </a:rPr>
              <a:t> </a:t>
            </a:r>
            <a:r>
              <a:rPr sz="1667" b="1">
                <a:solidFill>
                  <a:srgbClr val="004AAC"/>
                </a:solidFill>
                <a:latin typeface="Tahoma"/>
                <a:cs typeface="Tahoma"/>
              </a:rPr>
              <a:t>and</a:t>
            </a:r>
            <a:r>
              <a:rPr sz="1667" b="1" spc="-67">
                <a:solidFill>
                  <a:srgbClr val="004AAC"/>
                </a:solidFill>
                <a:latin typeface="Tahoma"/>
                <a:cs typeface="Tahoma"/>
              </a:rPr>
              <a:t> </a:t>
            </a:r>
            <a:r>
              <a:rPr sz="1667" b="1">
                <a:solidFill>
                  <a:srgbClr val="004AAC"/>
                </a:solidFill>
                <a:latin typeface="Tahoma"/>
                <a:cs typeface="Tahoma"/>
              </a:rPr>
              <a:t>enjoyment</a:t>
            </a:r>
            <a:r>
              <a:rPr sz="1667" b="1" spc="-70">
                <a:solidFill>
                  <a:srgbClr val="004AAC"/>
                </a:solidFill>
                <a:latin typeface="Tahoma"/>
                <a:cs typeface="Tahoma"/>
              </a:rPr>
              <a:t> </a:t>
            </a:r>
            <a:r>
              <a:rPr sz="1667" spc="83">
                <a:solidFill>
                  <a:srgbClr val="004AAC"/>
                </a:solidFill>
                <a:latin typeface="Arial"/>
                <a:cs typeface="Arial"/>
              </a:rPr>
              <a:t>of</a:t>
            </a:r>
            <a:r>
              <a:rPr sz="1667" spc="-43">
                <a:solidFill>
                  <a:srgbClr val="004AAC"/>
                </a:solidFill>
                <a:latin typeface="Arial"/>
                <a:cs typeface="Arial"/>
              </a:rPr>
              <a:t> </a:t>
            </a:r>
            <a:r>
              <a:rPr sz="1667" spc="73">
                <a:solidFill>
                  <a:srgbClr val="004AAC"/>
                </a:solidFill>
                <a:latin typeface="Arial"/>
                <a:cs typeface="Arial"/>
              </a:rPr>
              <a:t>their</a:t>
            </a:r>
            <a:r>
              <a:rPr sz="1667" spc="-43">
                <a:solidFill>
                  <a:srgbClr val="004AAC"/>
                </a:solidFill>
                <a:latin typeface="Arial"/>
                <a:cs typeface="Arial"/>
              </a:rPr>
              <a:t> </a:t>
            </a:r>
            <a:r>
              <a:rPr sz="1667" spc="30">
                <a:solidFill>
                  <a:srgbClr val="004AAC"/>
                </a:solidFill>
                <a:latin typeface="Arial"/>
                <a:cs typeface="Arial"/>
              </a:rPr>
              <a:t>housing.</a:t>
            </a:r>
            <a:endParaRPr sz="1667">
              <a:latin typeface="Arial"/>
              <a:cs typeface="Arial"/>
            </a:endParaRPr>
          </a:p>
          <a:p>
            <a:pPr>
              <a:lnSpc>
                <a:spcPct val="100000"/>
              </a:lnSpc>
            </a:pPr>
            <a:endParaRPr sz="2000">
              <a:latin typeface="Arial"/>
              <a:cs typeface="Arial"/>
            </a:endParaRPr>
          </a:p>
          <a:p>
            <a:pPr marL="8467" marR="225648">
              <a:lnSpc>
                <a:spcPct val="114999"/>
              </a:lnSpc>
            </a:pPr>
            <a:r>
              <a:rPr sz="1667" spc="47">
                <a:solidFill>
                  <a:srgbClr val="004AAC"/>
                </a:solidFill>
                <a:latin typeface="Arial"/>
                <a:cs typeface="Arial"/>
              </a:rPr>
              <a:t>If</a:t>
            </a:r>
            <a:r>
              <a:rPr sz="1667" spc="-27">
                <a:solidFill>
                  <a:srgbClr val="004AAC"/>
                </a:solidFill>
                <a:latin typeface="Arial"/>
                <a:cs typeface="Arial"/>
              </a:rPr>
              <a:t> </a:t>
            </a:r>
            <a:r>
              <a:rPr sz="1667" spc="70">
                <a:solidFill>
                  <a:srgbClr val="004AAC"/>
                </a:solidFill>
                <a:latin typeface="Arial"/>
                <a:cs typeface="Arial"/>
              </a:rPr>
              <a:t>the</a:t>
            </a:r>
            <a:r>
              <a:rPr sz="1667" spc="-23">
                <a:solidFill>
                  <a:srgbClr val="004AAC"/>
                </a:solidFill>
                <a:latin typeface="Arial"/>
                <a:cs typeface="Arial"/>
              </a:rPr>
              <a:t> </a:t>
            </a:r>
            <a:r>
              <a:rPr sz="1667" spc="43">
                <a:solidFill>
                  <a:srgbClr val="004AAC"/>
                </a:solidFill>
                <a:latin typeface="Arial"/>
                <a:cs typeface="Arial"/>
              </a:rPr>
              <a:t>disability</a:t>
            </a:r>
            <a:r>
              <a:rPr sz="1667" spc="-27">
                <a:solidFill>
                  <a:srgbClr val="004AAC"/>
                </a:solidFill>
                <a:latin typeface="Arial"/>
                <a:cs typeface="Arial"/>
              </a:rPr>
              <a:t> </a:t>
            </a:r>
            <a:r>
              <a:rPr sz="1667">
                <a:solidFill>
                  <a:srgbClr val="004AAC"/>
                </a:solidFill>
                <a:latin typeface="Arial"/>
                <a:cs typeface="Arial"/>
              </a:rPr>
              <a:t>is</a:t>
            </a:r>
            <a:r>
              <a:rPr sz="1667" spc="-23">
                <a:solidFill>
                  <a:srgbClr val="004AAC"/>
                </a:solidFill>
                <a:latin typeface="Arial"/>
                <a:cs typeface="Arial"/>
              </a:rPr>
              <a:t> </a:t>
            </a:r>
            <a:r>
              <a:rPr sz="1667" spc="93">
                <a:solidFill>
                  <a:srgbClr val="004AAC"/>
                </a:solidFill>
                <a:latin typeface="Arial"/>
                <a:cs typeface="Arial"/>
              </a:rPr>
              <a:t>not</a:t>
            </a:r>
            <a:r>
              <a:rPr sz="1667" spc="-23">
                <a:solidFill>
                  <a:srgbClr val="004AAC"/>
                </a:solidFill>
                <a:latin typeface="Arial"/>
                <a:cs typeface="Arial"/>
              </a:rPr>
              <a:t> </a:t>
            </a:r>
            <a:r>
              <a:rPr sz="1667" spc="40">
                <a:solidFill>
                  <a:srgbClr val="004AAC"/>
                </a:solidFill>
                <a:latin typeface="Arial"/>
                <a:cs typeface="Arial"/>
              </a:rPr>
              <a:t>readily</a:t>
            </a:r>
            <a:r>
              <a:rPr sz="1667" spc="-27">
                <a:solidFill>
                  <a:srgbClr val="004AAC"/>
                </a:solidFill>
                <a:latin typeface="Arial"/>
                <a:cs typeface="Arial"/>
              </a:rPr>
              <a:t> </a:t>
            </a:r>
            <a:r>
              <a:rPr sz="1667" spc="40">
                <a:solidFill>
                  <a:srgbClr val="004AAC"/>
                </a:solidFill>
                <a:latin typeface="Arial"/>
                <a:cs typeface="Arial"/>
              </a:rPr>
              <a:t>apparent, </a:t>
            </a:r>
            <a:r>
              <a:rPr sz="1667" spc="53">
                <a:solidFill>
                  <a:srgbClr val="004AAC"/>
                </a:solidFill>
                <a:latin typeface="Arial"/>
                <a:cs typeface="Arial"/>
              </a:rPr>
              <a:t>landlords</a:t>
            </a:r>
            <a:r>
              <a:rPr sz="1667" spc="-17">
                <a:solidFill>
                  <a:srgbClr val="004AAC"/>
                </a:solidFill>
                <a:latin typeface="Arial"/>
                <a:cs typeface="Arial"/>
              </a:rPr>
              <a:t> </a:t>
            </a:r>
            <a:r>
              <a:rPr sz="1667">
                <a:solidFill>
                  <a:srgbClr val="004AAC"/>
                </a:solidFill>
                <a:latin typeface="Arial"/>
                <a:cs typeface="Arial"/>
              </a:rPr>
              <a:t>can</a:t>
            </a:r>
            <a:r>
              <a:rPr sz="1667" spc="-13">
                <a:solidFill>
                  <a:srgbClr val="004AAC"/>
                </a:solidFill>
                <a:latin typeface="Arial"/>
                <a:cs typeface="Arial"/>
              </a:rPr>
              <a:t> </a:t>
            </a:r>
            <a:r>
              <a:rPr sz="1667">
                <a:solidFill>
                  <a:srgbClr val="004AAC"/>
                </a:solidFill>
                <a:latin typeface="Arial"/>
                <a:cs typeface="Arial"/>
              </a:rPr>
              <a:t>ask</a:t>
            </a:r>
            <a:r>
              <a:rPr sz="1667" spc="-17">
                <a:solidFill>
                  <a:srgbClr val="004AAC"/>
                </a:solidFill>
                <a:latin typeface="Arial"/>
                <a:cs typeface="Arial"/>
              </a:rPr>
              <a:t> </a:t>
            </a:r>
            <a:r>
              <a:rPr sz="1667" spc="97">
                <a:solidFill>
                  <a:srgbClr val="004AAC"/>
                </a:solidFill>
                <a:latin typeface="Arial"/>
                <a:cs typeface="Arial"/>
              </a:rPr>
              <a:t>for</a:t>
            </a:r>
            <a:r>
              <a:rPr sz="1667" spc="-13">
                <a:solidFill>
                  <a:srgbClr val="004AAC"/>
                </a:solidFill>
                <a:latin typeface="Arial"/>
                <a:cs typeface="Arial"/>
              </a:rPr>
              <a:t> </a:t>
            </a:r>
            <a:r>
              <a:rPr sz="1667" spc="47">
                <a:solidFill>
                  <a:srgbClr val="004AAC"/>
                </a:solidFill>
                <a:latin typeface="Arial"/>
                <a:cs typeface="Arial"/>
              </a:rPr>
              <a:t>verification</a:t>
            </a:r>
            <a:r>
              <a:rPr sz="1667" spc="-17">
                <a:solidFill>
                  <a:srgbClr val="004AAC"/>
                </a:solidFill>
                <a:latin typeface="Arial"/>
                <a:cs typeface="Arial"/>
              </a:rPr>
              <a:t> </a:t>
            </a:r>
            <a:r>
              <a:rPr sz="1667" spc="70">
                <a:solidFill>
                  <a:srgbClr val="004AAC"/>
                </a:solidFill>
                <a:latin typeface="Arial"/>
                <a:cs typeface="Arial"/>
              </a:rPr>
              <a:t>that the</a:t>
            </a:r>
            <a:r>
              <a:rPr sz="1667" spc="-27">
                <a:solidFill>
                  <a:srgbClr val="004AAC"/>
                </a:solidFill>
                <a:latin typeface="Arial"/>
                <a:cs typeface="Arial"/>
              </a:rPr>
              <a:t> </a:t>
            </a:r>
            <a:r>
              <a:rPr sz="1667" spc="50">
                <a:solidFill>
                  <a:srgbClr val="004AAC"/>
                </a:solidFill>
                <a:latin typeface="Arial"/>
                <a:cs typeface="Arial"/>
              </a:rPr>
              <a:t>request</a:t>
            </a:r>
            <a:r>
              <a:rPr sz="1667" spc="-27">
                <a:solidFill>
                  <a:srgbClr val="004AAC"/>
                </a:solidFill>
                <a:latin typeface="Arial"/>
                <a:cs typeface="Arial"/>
              </a:rPr>
              <a:t> </a:t>
            </a:r>
            <a:r>
              <a:rPr sz="1667">
                <a:solidFill>
                  <a:srgbClr val="004AAC"/>
                </a:solidFill>
                <a:latin typeface="Arial"/>
                <a:cs typeface="Arial"/>
              </a:rPr>
              <a:t>is</a:t>
            </a:r>
            <a:r>
              <a:rPr sz="1667" spc="-23">
                <a:solidFill>
                  <a:srgbClr val="004AAC"/>
                </a:solidFill>
                <a:latin typeface="Arial"/>
                <a:cs typeface="Arial"/>
              </a:rPr>
              <a:t> </a:t>
            </a:r>
            <a:r>
              <a:rPr sz="1667" spc="37">
                <a:solidFill>
                  <a:srgbClr val="004AAC"/>
                </a:solidFill>
                <a:latin typeface="Arial"/>
                <a:cs typeface="Arial"/>
              </a:rPr>
              <a:t>medically</a:t>
            </a:r>
            <a:r>
              <a:rPr sz="1667" spc="-27">
                <a:solidFill>
                  <a:srgbClr val="004AAC"/>
                </a:solidFill>
                <a:latin typeface="Arial"/>
                <a:cs typeface="Arial"/>
              </a:rPr>
              <a:t> </a:t>
            </a:r>
            <a:r>
              <a:rPr sz="1667" spc="-7">
                <a:solidFill>
                  <a:srgbClr val="004AAC"/>
                </a:solidFill>
                <a:latin typeface="Arial"/>
                <a:cs typeface="Arial"/>
              </a:rPr>
              <a:t>necessary</a:t>
            </a:r>
            <a:endParaRPr sz="1667">
              <a:latin typeface="Arial"/>
              <a:cs typeface="Arial"/>
            </a:endParaRPr>
          </a:p>
          <a:p>
            <a:pPr marL="310742" marR="3387">
              <a:lnSpc>
                <a:spcPct val="114100"/>
              </a:lnSpc>
              <a:spcBef>
                <a:spcPts val="23"/>
              </a:spcBef>
            </a:pPr>
            <a:r>
              <a:rPr sz="1533" spc="33">
                <a:solidFill>
                  <a:srgbClr val="004AAC"/>
                </a:solidFill>
                <a:latin typeface="Arial"/>
                <a:cs typeface="Arial"/>
              </a:rPr>
              <a:t>Verification</a:t>
            </a:r>
            <a:r>
              <a:rPr sz="1533" spc="-20">
                <a:solidFill>
                  <a:srgbClr val="004AAC"/>
                </a:solidFill>
                <a:latin typeface="Arial"/>
                <a:cs typeface="Arial"/>
              </a:rPr>
              <a:t> </a:t>
            </a:r>
            <a:r>
              <a:rPr sz="1533">
                <a:solidFill>
                  <a:srgbClr val="004AAC"/>
                </a:solidFill>
                <a:latin typeface="Arial"/>
                <a:cs typeface="Arial"/>
              </a:rPr>
              <a:t>can</a:t>
            </a:r>
            <a:r>
              <a:rPr sz="1533" spc="-20">
                <a:solidFill>
                  <a:srgbClr val="004AAC"/>
                </a:solidFill>
                <a:latin typeface="Arial"/>
                <a:cs typeface="Arial"/>
              </a:rPr>
              <a:t> </a:t>
            </a:r>
            <a:r>
              <a:rPr sz="1533" spc="40">
                <a:solidFill>
                  <a:srgbClr val="004AAC"/>
                </a:solidFill>
                <a:latin typeface="Arial"/>
                <a:cs typeface="Arial"/>
              </a:rPr>
              <a:t>be</a:t>
            </a:r>
            <a:r>
              <a:rPr sz="1533" spc="-20">
                <a:solidFill>
                  <a:srgbClr val="004AAC"/>
                </a:solidFill>
                <a:latin typeface="Arial"/>
                <a:cs typeface="Arial"/>
              </a:rPr>
              <a:t> </a:t>
            </a:r>
            <a:r>
              <a:rPr sz="1533" spc="57">
                <a:solidFill>
                  <a:srgbClr val="004AAC"/>
                </a:solidFill>
                <a:latin typeface="Arial"/>
                <a:cs typeface="Arial"/>
              </a:rPr>
              <a:t>provided</a:t>
            </a:r>
            <a:r>
              <a:rPr sz="1533" spc="-20">
                <a:solidFill>
                  <a:srgbClr val="004AAC"/>
                </a:solidFill>
                <a:latin typeface="Arial"/>
                <a:cs typeface="Arial"/>
              </a:rPr>
              <a:t> </a:t>
            </a:r>
            <a:r>
              <a:rPr sz="1533" spc="40">
                <a:solidFill>
                  <a:srgbClr val="004AAC"/>
                </a:solidFill>
                <a:latin typeface="Arial"/>
                <a:cs typeface="Arial"/>
              </a:rPr>
              <a:t>by</a:t>
            </a:r>
            <a:r>
              <a:rPr sz="1533" spc="-20">
                <a:solidFill>
                  <a:srgbClr val="004AAC"/>
                </a:solidFill>
                <a:latin typeface="Arial"/>
                <a:cs typeface="Arial"/>
              </a:rPr>
              <a:t> </a:t>
            </a:r>
            <a:r>
              <a:rPr sz="1533">
                <a:solidFill>
                  <a:srgbClr val="004AAC"/>
                </a:solidFill>
                <a:latin typeface="Arial"/>
                <a:cs typeface="Arial"/>
              </a:rPr>
              <a:t>a</a:t>
            </a:r>
            <a:r>
              <a:rPr sz="1533" spc="-17">
                <a:solidFill>
                  <a:srgbClr val="004AAC"/>
                </a:solidFill>
                <a:latin typeface="Arial"/>
                <a:cs typeface="Arial"/>
              </a:rPr>
              <a:t> </a:t>
            </a:r>
            <a:r>
              <a:rPr sz="1533" spc="30">
                <a:solidFill>
                  <a:srgbClr val="004AAC"/>
                </a:solidFill>
                <a:latin typeface="Arial"/>
                <a:cs typeface="Arial"/>
              </a:rPr>
              <a:t>reliable </a:t>
            </a:r>
            <a:r>
              <a:rPr sz="1533" spc="83">
                <a:solidFill>
                  <a:srgbClr val="004AAC"/>
                </a:solidFill>
                <a:latin typeface="Arial"/>
                <a:cs typeface="Arial"/>
              </a:rPr>
              <a:t>third</a:t>
            </a:r>
            <a:r>
              <a:rPr sz="1533" spc="-20">
                <a:solidFill>
                  <a:srgbClr val="004AAC"/>
                </a:solidFill>
                <a:latin typeface="Arial"/>
                <a:cs typeface="Arial"/>
              </a:rPr>
              <a:t> </a:t>
            </a:r>
            <a:r>
              <a:rPr sz="1533" spc="57">
                <a:solidFill>
                  <a:srgbClr val="004AAC"/>
                </a:solidFill>
                <a:latin typeface="Arial"/>
                <a:cs typeface="Arial"/>
              </a:rPr>
              <a:t>party</a:t>
            </a:r>
            <a:r>
              <a:rPr sz="1533" spc="-20">
                <a:solidFill>
                  <a:srgbClr val="004AAC"/>
                </a:solidFill>
                <a:latin typeface="Arial"/>
                <a:cs typeface="Arial"/>
              </a:rPr>
              <a:t> </a:t>
            </a:r>
            <a:r>
              <a:rPr sz="1533" spc="73">
                <a:solidFill>
                  <a:srgbClr val="004AAC"/>
                </a:solidFill>
                <a:latin typeface="Arial"/>
                <a:cs typeface="Arial"/>
              </a:rPr>
              <a:t>who</a:t>
            </a:r>
            <a:r>
              <a:rPr sz="1533" spc="-20">
                <a:solidFill>
                  <a:srgbClr val="004AAC"/>
                </a:solidFill>
                <a:latin typeface="Arial"/>
                <a:cs typeface="Arial"/>
              </a:rPr>
              <a:t> </a:t>
            </a:r>
            <a:r>
              <a:rPr sz="1533">
                <a:solidFill>
                  <a:srgbClr val="004AAC"/>
                </a:solidFill>
                <a:latin typeface="Arial"/>
                <a:cs typeface="Arial"/>
              </a:rPr>
              <a:t>is</a:t>
            </a:r>
            <a:r>
              <a:rPr sz="1533" spc="-17">
                <a:solidFill>
                  <a:srgbClr val="004AAC"/>
                </a:solidFill>
                <a:latin typeface="Arial"/>
                <a:cs typeface="Arial"/>
              </a:rPr>
              <a:t> </a:t>
            </a:r>
            <a:r>
              <a:rPr sz="1533" spc="53">
                <a:solidFill>
                  <a:srgbClr val="004AAC"/>
                </a:solidFill>
                <a:latin typeface="Arial"/>
                <a:cs typeface="Arial"/>
              </a:rPr>
              <a:t>familiar</a:t>
            </a:r>
            <a:r>
              <a:rPr sz="1533" spc="-20">
                <a:solidFill>
                  <a:srgbClr val="004AAC"/>
                </a:solidFill>
                <a:latin typeface="Arial"/>
                <a:cs typeface="Arial"/>
              </a:rPr>
              <a:t> </a:t>
            </a:r>
            <a:r>
              <a:rPr sz="1533" spc="76">
                <a:solidFill>
                  <a:srgbClr val="004AAC"/>
                </a:solidFill>
                <a:latin typeface="Arial"/>
                <a:cs typeface="Arial"/>
              </a:rPr>
              <a:t>with</a:t>
            </a:r>
            <a:r>
              <a:rPr sz="1533" spc="-20">
                <a:solidFill>
                  <a:srgbClr val="004AAC"/>
                </a:solidFill>
                <a:latin typeface="Arial"/>
                <a:cs typeface="Arial"/>
              </a:rPr>
              <a:t> </a:t>
            </a:r>
            <a:r>
              <a:rPr sz="1533" spc="47">
                <a:solidFill>
                  <a:srgbClr val="004AAC"/>
                </a:solidFill>
                <a:latin typeface="Arial"/>
                <a:cs typeface="Arial"/>
              </a:rPr>
              <a:t>the situation</a:t>
            </a:r>
            <a:endParaRPr sz="1533">
              <a:latin typeface="Arial"/>
              <a:cs typeface="Arial"/>
            </a:endParaRPr>
          </a:p>
          <a:p>
            <a:pPr marL="310742" marR="372552">
              <a:lnSpc>
                <a:spcPct val="114100"/>
              </a:lnSpc>
            </a:pPr>
            <a:r>
              <a:rPr sz="1533">
                <a:solidFill>
                  <a:srgbClr val="004AAC"/>
                </a:solidFill>
                <a:latin typeface="Arial"/>
                <a:cs typeface="Arial"/>
              </a:rPr>
              <a:t>Therapist,</a:t>
            </a:r>
            <a:r>
              <a:rPr sz="1533" spc="103">
                <a:solidFill>
                  <a:srgbClr val="004AAC"/>
                </a:solidFill>
                <a:latin typeface="Arial"/>
                <a:cs typeface="Arial"/>
              </a:rPr>
              <a:t> </a:t>
            </a:r>
            <a:r>
              <a:rPr sz="1533">
                <a:solidFill>
                  <a:srgbClr val="004AAC"/>
                </a:solidFill>
                <a:latin typeface="Arial"/>
                <a:cs typeface="Arial"/>
              </a:rPr>
              <a:t>school</a:t>
            </a:r>
            <a:r>
              <a:rPr sz="1533" spc="107">
                <a:solidFill>
                  <a:srgbClr val="004AAC"/>
                </a:solidFill>
                <a:latin typeface="Arial"/>
                <a:cs typeface="Arial"/>
              </a:rPr>
              <a:t> </a:t>
            </a:r>
            <a:r>
              <a:rPr sz="1533" spc="30">
                <a:solidFill>
                  <a:srgbClr val="004AAC"/>
                </a:solidFill>
                <a:latin typeface="Arial"/>
                <a:cs typeface="Arial"/>
              </a:rPr>
              <a:t>counselor,</a:t>
            </a:r>
            <a:r>
              <a:rPr sz="1533" spc="107">
                <a:solidFill>
                  <a:srgbClr val="004AAC"/>
                </a:solidFill>
                <a:latin typeface="Arial"/>
                <a:cs typeface="Arial"/>
              </a:rPr>
              <a:t> </a:t>
            </a:r>
            <a:r>
              <a:rPr sz="1533" spc="-7">
                <a:solidFill>
                  <a:srgbClr val="004AAC"/>
                </a:solidFill>
                <a:latin typeface="Arial"/>
                <a:cs typeface="Arial"/>
              </a:rPr>
              <a:t>physical </a:t>
            </a:r>
            <a:r>
              <a:rPr sz="1533" spc="43">
                <a:solidFill>
                  <a:srgbClr val="004AAC"/>
                </a:solidFill>
                <a:latin typeface="Arial"/>
                <a:cs typeface="Arial"/>
              </a:rPr>
              <a:t>therapist,</a:t>
            </a:r>
            <a:r>
              <a:rPr sz="1533" spc="-7">
                <a:solidFill>
                  <a:srgbClr val="004AAC"/>
                </a:solidFill>
                <a:latin typeface="Arial"/>
                <a:cs typeface="Arial"/>
              </a:rPr>
              <a:t> </a:t>
            </a:r>
            <a:r>
              <a:rPr sz="1533">
                <a:solidFill>
                  <a:srgbClr val="004AAC"/>
                </a:solidFill>
                <a:latin typeface="Arial"/>
                <a:cs typeface="Arial"/>
              </a:rPr>
              <a:t>social</a:t>
            </a:r>
            <a:r>
              <a:rPr sz="1533" spc="-7">
                <a:solidFill>
                  <a:srgbClr val="004AAC"/>
                </a:solidFill>
                <a:latin typeface="Arial"/>
                <a:cs typeface="Arial"/>
              </a:rPr>
              <a:t> </a:t>
            </a:r>
            <a:r>
              <a:rPr sz="1533" spc="47">
                <a:solidFill>
                  <a:srgbClr val="004AAC"/>
                </a:solidFill>
                <a:latin typeface="Arial"/>
                <a:cs typeface="Arial"/>
              </a:rPr>
              <a:t>worker,</a:t>
            </a:r>
            <a:r>
              <a:rPr sz="1533" spc="-7">
                <a:solidFill>
                  <a:srgbClr val="004AAC"/>
                </a:solidFill>
                <a:latin typeface="Arial"/>
                <a:cs typeface="Arial"/>
              </a:rPr>
              <a:t> </a:t>
            </a:r>
            <a:r>
              <a:rPr sz="1533" spc="-13">
                <a:solidFill>
                  <a:srgbClr val="004AAC"/>
                </a:solidFill>
                <a:latin typeface="Arial"/>
                <a:cs typeface="Arial"/>
              </a:rPr>
              <a:t>etc.</a:t>
            </a:r>
            <a:endParaRPr sz="1533">
              <a:latin typeface="Arial"/>
              <a:cs typeface="Arial"/>
            </a:endParaRPr>
          </a:p>
          <a:p>
            <a:pPr marL="310742">
              <a:spcBef>
                <a:spcPts val="260"/>
              </a:spcBef>
            </a:pPr>
            <a:r>
              <a:rPr sz="1533" spc="53">
                <a:solidFill>
                  <a:srgbClr val="004AAC"/>
                </a:solidFill>
                <a:latin typeface="Arial"/>
                <a:cs typeface="Arial"/>
              </a:rPr>
              <a:t>No</a:t>
            </a:r>
            <a:r>
              <a:rPr sz="1533" spc="-27">
                <a:solidFill>
                  <a:srgbClr val="004AAC"/>
                </a:solidFill>
                <a:latin typeface="Arial"/>
                <a:cs typeface="Arial"/>
              </a:rPr>
              <a:t> </a:t>
            </a:r>
            <a:r>
              <a:rPr sz="1533" spc="37">
                <a:solidFill>
                  <a:srgbClr val="004AAC"/>
                </a:solidFill>
                <a:latin typeface="Arial"/>
                <a:cs typeface="Arial"/>
              </a:rPr>
              <a:t>website</a:t>
            </a:r>
            <a:r>
              <a:rPr sz="1533" spc="-27">
                <a:solidFill>
                  <a:srgbClr val="004AAC"/>
                </a:solidFill>
                <a:latin typeface="Arial"/>
                <a:cs typeface="Arial"/>
              </a:rPr>
              <a:t> </a:t>
            </a:r>
            <a:r>
              <a:rPr sz="1533" spc="33">
                <a:solidFill>
                  <a:srgbClr val="004AAC"/>
                </a:solidFill>
                <a:latin typeface="Arial"/>
                <a:cs typeface="Arial"/>
              </a:rPr>
              <a:t>certifications</a:t>
            </a:r>
            <a:endParaRPr sz="1533">
              <a:latin typeface="Arial"/>
              <a:cs typeface="Arial"/>
            </a:endParaRPr>
          </a:p>
        </p:txBody>
      </p:sp>
      <p:pic>
        <p:nvPicPr>
          <p:cNvPr id="8" name="object 8"/>
          <p:cNvPicPr/>
          <p:nvPr/>
        </p:nvPicPr>
        <p:blipFill>
          <a:blip r:embed="rId2" cstate="print"/>
          <a:stretch>
            <a:fillRect/>
          </a:stretch>
        </p:blipFill>
        <p:spPr>
          <a:xfrm>
            <a:off x="6653916" y="2093139"/>
            <a:ext cx="76200" cy="76199"/>
          </a:xfrm>
          <a:prstGeom prst="rect">
            <a:avLst/>
          </a:prstGeom>
        </p:spPr>
      </p:pic>
      <p:pic>
        <p:nvPicPr>
          <p:cNvPr id="9" name="object 9"/>
          <p:cNvPicPr/>
          <p:nvPr/>
        </p:nvPicPr>
        <p:blipFill>
          <a:blip r:embed="rId2" cstate="print"/>
          <a:stretch>
            <a:fillRect/>
          </a:stretch>
        </p:blipFill>
        <p:spPr>
          <a:xfrm>
            <a:off x="6653916" y="3261539"/>
            <a:ext cx="76200" cy="76199"/>
          </a:xfrm>
          <a:prstGeom prst="rect">
            <a:avLst/>
          </a:prstGeom>
        </p:spPr>
      </p:pic>
      <p:pic>
        <p:nvPicPr>
          <p:cNvPr id="10" name="object 10"/>
          <p:cNvPicPr/>
          <p:nvPr/>
        </p:nvPicPr>
        <p:blipFill>
          <a:blip r:embed="rId6" cstate="print"/>
          <a:stretch>
            <a:fillRect/>
          </a:stretch>
        </p:blipFill>
        <p:spPr>
          <a:xfrm>
            <a:off x="6961891" y="4414064"/>
            <a:ext cx="76200" cy="76199"/>
          </a:xfrm>
          <a:prstGeom prst="rect">
            <a:avLst/>
          </a:prstGeom>
        </p:spPr>
      </p:pic>
      <p:pic>
        <p:nvPicPr>
          <p:cNvPr id="11" name="object 11"/>
          <p:cNvPicPr/>
          <p:nvPr/>
        </p:nvPicPr>
        <p:blipFill>
          <a:blip r:embed="rId7" cstate="print"/>
          <a:stretch>
            <a:fillRect/>
          </a:stretch>
        </p:blipFill>
        <p:spPr>
          <a:xfrm>
            <a:off x="6961891" y="5214164"/>
            <a:ext cx="76200" cy="76199"/>
          </a:xfrm>
          <a:prstGeom prst="rect">
            <a:avLst/>
          </a:prstGeom>
        </p:spPr>
      </p:pic>
      <p:pic>
        <p:nvPicPr>
          <p:cNvPr id="12" name="object 12"/>
          <p:cNvPicPr/>
          <p:nvPr/>
        </p:nvPicPr>
        <p:blipFill>
          <a:blip r:embed="rId7" cstate="print"/>
          <a:stretch>
            <a:fillRect/>
          </a:stretch>
        </p:blipFill>
        <p:spPr>
          <a:xfrm>
            <a:off x="6961891" y="5747564"/>
            <a:ext cx="76200" cy="76199"/>
          </a:xfrm>
          <a:prstGeom prst="rect">
            <a:avLst/>
          </a:prstGeom>
        </p:spPr>
      </p:pic>
      <p:sp>
        <p:nvSpPr>
          <p:cNvPr id="13" name="object 13"/>
          <p:cNvSpPr txBox="1"/>
          <p:nvPr/>
        </p:nvSpPr>
        <p:spPr>
          <a:xfrm>
            <a:off x="6840117" y="1949201"/>
            <a:ext cx="4663439" cy="3967710"/>
          </a:xfrm>
          <a:prstGeom prst="rect">
            <a:avLst/>
          </a:prstGeom>
        </p:spPr>
        <p:txBody>
          <a:bodyPr vert="horz" wrap="square" lIns="0" tIns="8467" rIns="0" bIns="0" rtlCol="0" anchor="t">
            <a:spAutoFit/>
          </a:bodyPr>
          <a:lstStyle/>
          <a:p>
            <a:pPr marL="8255" marR="81915">
              <a:lnSpc>
                <a:spcPct val="114999"/>
              </a:lnSpc>
              <a:spcBef>
                <a:spcPts val="67"/>
              </a:spcBef>
            </a:pPr>
            <a:r>
              <a:rPr sz="1667">
                <a:solidFill>
                  <a:srgbClr val="004AAC"/>
                </a:solidFill>
                <a:latin typeface="Arial"/>
                <a:cs typeface="Arial"/>
              </a:rPr>
              <a:t>Los</a:t>
            </a:r>
            <a:r>
              <a:rPr sz="1667" spc="17">
                <a:solidFill>
                  <a:srgbClr val="004AAC"/>
                </a:solidFill>
                <a:latin typeface="Arial"/>
                <a:cs typeface="Arial"/>
              </a:rPr>
              <a:t> </a:t>
            </a:r>
            <a:r>
              <a:rPr sz="1667" spc="57">
                <a:solidFill>
                  <a:srgbClr val="004AAC"/>
                </a:solidFill>
                <a:latin typeface="Arial"/>
                <a:cs typeface="Arial"/>
              </a:rPr>
              <a:t>inquilinos</a:t>
            </a:r>
            <a:r>
              <a:rPr sz="1667" spc="17">
                <a:solidFill>
                  <a:srgbClr val="004AAC"/>
                </a:solidFill>
                <a:latin typeface="Arial"/>
                <a:cs typeface="Arial"/>
              </a:rPr>
              <a:t> </a:t>
            </a:r>
            <a:r>
              <a:rPr sz="1667" spc="37">
                <a:solidFill>
                  <a:srgbClr val="004AAC"/>
                </a:solidFill>
                <a:latin typeface="Arial"/>
                <a:cs typeface="Arial"/>
              </a:rPr>
              <a:t>con</a:t>
            </a:r>
            <a:r>
              <a:rPr sz="1667" spc="17">
                <a:solidFill>
                  <a:srgbClr val="004AAC"/>
                </a:solidFill>
                <a:latin typeface="Arial"/>
                <a:cs typeface="Arial"/>
              </a:rPr>
              <a:t> </a:t>
            </a:r>
            <a:r>
              <a:rPr sz="1667">
                <a:solidFill>
                  <a:srgbClr val="004AAC"/>
                </a:solidFill>
                <a:latin typeface="Arial"/>
                <a:cs typeface="Arial"/>
              </a:rPr>
              <a:t>discapacidades</a:t>
            </a:r>
            <a:r>
              <a:rPr sz="1667" spc="20">
                <a:solidFill>
                  <a:srgbClr val="004AAC"/>
                </a:solidFill>
                <a:latin typeface="Arial"/>
                <a:cs typeface="Arial"/>
              </a:rPr>
              <a:t> </a:t>
            </a:r>
            <a:r>
              <a:rPr sz="1667" spc="57">
                <a:solidFill>
                  <a:srgbClr val="004AAC"/>
                </a:solidFill>
                <a:latin typeface="Arial"/>
                <a:cs typeface="Arial"/>
              </a:rPr>
              <a:t>tienen</a:t>
            </a:r>
            <a:r>
              <a:rPr sz="1667" spc="17">
                <a:solidFill>
                  <a:srgbClr val="004AAC"/>
                </a:solidFill>
                <a:latin typeface="Arial"/>
                <a:cs typeface="Arial"/>
              </a:rPr>
              <a:t> </a:t>
            </a:r>
            <a:r>
              <a:rPr sz="1667" spc="-17">
                <a:solidFill>
                  <a:srgbClr val="004AAC"/>
                </a:solidFill>
                <a:latin typeface="Arial"/>
                <a:cs typeface="Arial"/>
              </a:rPr>
              <a:t>el </a:t>
            </a:r>
            <a:r>
              <a:rPr sz="1667" spc="43">
                <a:solidFill>
                  <a:srgbClr val="004AAC"/>
                </a:solidFill>
                <a:latin typeface="Arial"/>
                <a:cs typeface="Arial"/>
              </a:rPr>
              <a:t>derecho</a:t>
            </a:r>
            <a:r>
              <a:rPr sz="1667" spc="-23">
                <a:solidFill>
                  <a:srgbClr val="004AAC"/>
                </a:solidFill>
                <a:latin typeface="Arial"/>
                <a:cs typeface="Arial"/>
              </a:rPr>
              <a:t> </a:t>
            </a:r>
            <a:r>
              <a:rPr sz="1667" spc="43">
                <a:solidFill>
                  <a:srgbClr val="004AAC"/>
                </a:solidFill>
                <a:latin typeface="Arial"/>
                <a:cs typeface="Arial"/>
              </a:rPr>
              <a:t>de</a:t>
            </a:r>
            <a:r>
              <a:rPr sz="1667" spc="-23">
                <a:solidFill>
                  <a:srgbClr val="004AAC"/>
                </a:solidFill>
                <a:latin typeface="Arial"/>
                <a:cs typeface="Arial"/>
              </a:rPr>
              <a:t> </a:t>
            </a:r>
            <a:r>
              <a:rPr sz="1667" spc="67">
                <a:solidFill>
                  <a:srgbClr val="004AAC"/>
                </a:solidFill>
                <a:latin typeface="Arial"/>
                <a:cs typeface="Arial"/>
              </a:rPr>
              <a:t>pedir</a:t>
            </a:r>
            <a:r>
              <a:rPr sz="1667" spc="-23">
                <a:solidFill>
                  <a:srgbClr val="004AAC"/>
                </a:solidFill>
                <a:latin typeface="Arial"/>
                <a:cs typeface="Arial"/>
              </a:rPr>
              <a:t> </a:t>
            </a:r>
            <a:r>
              <a:rPr sz="1667" spc="57">
                <a:solidFill>
                  <a:srgbClr val="004AAC"/>
                </a:solidFill>
                <a:latin typeface="Arial"/>
                <a:cs typeface="Arial"/>
              </a:rPr>
              <a:t>una</a:t>
            </a:r>
            <a:r>
              <a:rPr sz="1667" spc="-23">
                <a:solidFill>
                  <a:srgbClr val="004AAC"/>
                </a:solidFill>
                <a:latin typeface="Arial"/>
                <a:cs typeface="Arial"/>
              </a:rPr>
              <a:t> </a:t>
            </a:r>
            <a:r>
              <a:rPr sz="1667" spc="43">
                <a:solidFill>
                  <a:srgbClr val="004AAC"/>
                </a:solidFill>
                <a:latin typeface="Arial"/>
                <a:cs typeface="Arial"/>
              </a:rPr>
              <a:t>acomodación</a:t>
            </a:r>
            <a:r>
              <a:rPr sz="1667" spc="-23">
                <a:solidFill>
                  <a:srgbClr val="004AAC"/>
                </a:solidFill>
                <a:latin typeface="Arial"/>
                <a:cs typeface="Arial"/>
              </a:rPr>
              <a:t> </a:t>
            </a:r>
            <a:r>
              <a:rPr sz="1667" spc="50">
                <a:solidFill>
                  <a:srgbClr val="004AAC"/>
                </a:solidFill>
                <a:latin typeface="Arial"/>
                <a:cs typeface="Arial"/>
              </a:rPr>
              <a:t>para</a:t>
            </a:r>
            <a:r>
              <a:rPr sz="1667" spc="-20">
                <a:solidFill>
                  <a:srgbClr val="004AAC"/>
                </a:solidFill>
                <a:latin typeface="Arial"/>
                <a:cs typeface="Arial"/>
              </a:rPr>
              <a:t> </a:t>
            </a:r>
            <a:r>
              <a:rPr sz="1667" b="1" spc="-13">
                <a:solidFill>
                  <a:srgbClr val="004AAC"/>
                </a:solidFill>
                <a:latin typeface="Tahoma"/>
                <a:cs typeface="Tahoma"/>
              </a:rPr>
              <a:t>usar </a:t>
            </a:r>
            <a:r>
              <a:rPr sz="1667" b="1">
                <a:solidFill>
                  <a:srgbClr val="004AAC"/>
                </a:solidFill>
                <a:latin typeface="Tahoma"/>
                <a:cs typeface="Tahoma"/>
              </a:rPr>
              <a:t>y</a:t>
            </a:r>
            <a:r>
              <a:rPr sz="1667" b="1" spc="-63">
                <a:solidFill>
                  <a:srgbClr val="004AAC"/>
                </a:solidFill>
                <a:latin typeface="Tahoma"/>
                <a:cs typeface="Tahoma"/>
              </a:rPr>
              <a:t> </a:t>
            </a:r>
            <a:r>
              <a:rPr sz="1667" b="1">
                <a:solidFill>
                  <a:srgbClr val="004AAC"/>
                </a:solidFill>
                <a:latin typeface="Tahoma"/>
                <a:cs typeface="Tahoma"/>
              </a:rPr>
              <a:t>disfrutar</a:t>
            </a:r>
            <a:r>
              <a:rPr sz="1667" b="1" spc="-60">
                <a:solidFill>
                  <a:srgbClr val="004AAC"/>
                </a:solidFill>
                <a:latin typeface="Tahoma"/>
                <a:cs typeface="Tahoma"/>
              </a:rPr>
              <a:t> </a:t>
            </a:r>
            <a:r>
              <a:rPr sz="1667" b="1">
                <a:solidFill>
                  <a:srgbClr val="004AAC"/>
                </a:solidFill>
                <a:latin typeface="Tahoma"/>
                <a:cs typeface="Tahoma"/>
              </a:rPr>
              <a:t>de</a:t>
            </a:r>
            <a:r>
              <a:rPr sz="1667" b="1" spc="-60">
                <a:solidFill>
                  <a:srgbClr val="004AAC"/>
                </a:solidFill>
                <a:latin typeface="Tahoma"/>
                <a:cs typeface="Tahoma"/>
              </a:rPr>
              <a:t> </a:t>
            </a:r>
            <a:r>
              <a:rPr sz="1667" b="1">
                <a:solidFill>
                  <a:srgbClr val="004AAC"/>
                </a:solidFill>
                <a:latin typeface="Tahoma"/>
                <a:cs typeface="Tahoma"/>
              </a:rPr>
              <a:t>su</a:t>
            </a:r>
            <a:r>
              <a:rPr sz="1667" b="1" spc="-63">
                <a:solidFill>
                  <a:srgbClr val="004AAC"/>
                </a:solidFill>
                <a:latin typeface="Tahoma"/>
                <a:cs typeface="Tahoma"/>
              </a:rPr>
              <a:t> </a:t>
            </a:r>
            <a:r>
              <a:rPr sz="1667" b="1">
                <a:solidFill>
                  <a:srgbClr val="004AAC"/>
                </a:solidFill>
                <a:latin typeface="Tahoma"/>
                <a:cs typeface="Tahoma"/>
              </a:rPr>
              <a:t>vivienda</a:t>
            </a:r>
            <a:r>
              <a:rPr sz="1667" b="1" spc="-60">
                <a:solidFill>
                  <a:srgbClr val="004AAC"/>
                </a:solidFill>
                <a:latin typeface="Tahoma"/>
                <a:cs typeface="Tahoma"/>
              </a:rPr>
              <a:t> </a:t>
            </a:r>
            <a:r>
              <a:rPr sz="1667" b="1" spc="-7">
                <a:solidFill>
                  <a:srgbClr val="004AAC"/>
                </a:solidFill>
                <a:latin typeface="Tahoma"/>
                <a:cs typeface="Tahoma"/>
              </a:rPr>
              <a:t>equitativamente.</a:t>
            </a:r>
            <a:endParaRPr lang="en-US" sz="1667">
              <a:latin typeface="Tahoma"/>
              <a:ea typeface="Tahoma"/>
              <a:cs typeface="Tahoma"/>
            </a:endParaRPr>
          </a:p>
          <a:p>
            <a:pPr>
              <a:spcBef>
                <a:spcPts val="7"/>
              </a:spcBef>
            </a:pPr>
            <a:endParaRPr sz="1900">
              <a:latin typeface="Tahoma"/>
              <a:cs typeface="Tahoma"/>
            </a:endParaRPr>
          </a:p>
          <a:p>
            <a:pPr marL="8255" marR="67310">
              <a:lnSpc>
                <a:spcPct val="114999"/>
              </a:lnSpc>
              <a:tabLst>
                <a:tab pos="2298815" algn="l"/>
              </a:tabLst>
            </a:pPr>
            <a:r>
              <a:rPr sz="1667" spc="-73">
                <a:solidFill>
                  <a:srgbClr val="004AAC"/>
                </a:solidFill>
                <a:latin typeface="Arial"/>
                <a:cs typeface="Arial"/>
              </a:rPr>
              <a:t>Si</a:t>
            </a:r>
            <a:r>
              <a:rPr sz="1667" spc="20">
                <a:solidFill>
                  <a:srgbClr val="004AAC"/>
                </a:solidFill>
                <a:latin typeface="Arial"/>
                <a:cs typeface="Arial"/>
              </a:rPr>
              <a:t> </a:t>
            </a:r>
            <a:r>
              <a:rPr sz="1667">
                <a:solidFill>
                  <a:srgbClr val="004AAC"/>
                </a:solidFill>
                <a:latin typeface="Arial"/>
                <a:cs typeface="Arial"/>
              </a:rPr>
              <a:t>la</a:t>
            </a:r>
            <a:r>
              <a:rPr sz="1667" spc="20">
                <a:solidFill>
                  <a:srgbClr val="004AAC"/>
                </a:solidFill>
                <a:latin typeface="Arial"/>
                <a:cs typeface="Arial"/>
              </a:rPr>
              <a:t> </a:t>
            </a:r>
            <a:r>
              <a:rPr sz="1667">
                <a:solidFill>
                  <a:srgbClr val="004AAC"/>
                </a:solidFill>
                <a:latin typeface="Arial"/>
                <a:cs typeface="Arial"/>
              </a:rPr>
              <a:t>discapacidad</a:t>
            </a:r>
            <a:r>
              <a:rPr sz="1667" spc="20">
                <a:solidFill>
                  <a:srgbClr val="004AAC"/>
                </a:solidFill>
                <a:latin typeface="Arial"/>
                <a:cs typeface="Arial"/>
              </a:rPr>
              <a:t> </a:t>
            </a:r>
            <a:r>
              <a:rPr sz="1667" spc="80">
                <a:solidFill>
                  <a:srgbClr val="004AAC"/>
                </a:solidFill>
                <a:latin typeface="Arial"/>
                <a:cs typeface="Arial"/>
              </a:rPr>
              <a:t>no</a:t>
            </a:r>
            <a:r>
              <a:rPr sz="1667" spc="20">
                <a:solidFill>
                  <a:srgbClr val="004AAC"/>
                </a:solidFill>
                <a:latin typeface="Arial"/>
                <a:cs typeface="Arial"/>
              </a:rPr>
              <a:t> </a:t>
            </a:r>
            <a:r>
              <a:rPr sz="1667">
                <a:solidFill>
                  <a:srgbClr val="004AAC"/>
                </a:solidFill>
                <a:latin typeface="Arial"/>
                <a:cs typeface="Arial"/>
              </a:rPr>
              <a:t>es</a:t>
            </a:r>
            <a:r>
              <a:rPr sz="1667" spc="20">
                <a:solidFill>
                  <a:srgbClr val="004AAC"/>
                </a:solidFill>
                <a:latin typeface="Arial"/>
                <a:cs typeface="Arial"/>
              </a:rPr>
              <a:t> </a:t>
            </a:r>
            <a:r>
              <a:rPr sz="1667" spc="30">
                <a:solidFill>
                  <a:srgbClr val="004AAC"/>
                </a:solidFill>
                <a:latin typeface="Arial"/>
                <a:cs typeface="Arial"/>
              </a:rPr>
              <a:t>evidente,</a:t>
            </a:r>
            <a:r>
              <a:rPr sz="1667" spc="20">
                <a:solidFill>
                  <a:srgbClr val="004AAC"/>
                </a:solidFill>
                <a:latin typeface="Arial"/>
                <a:cs typeface="Arial"/>
              </a:rPr>
              <a:t> </a:t>
            </a:r>
            <a:r>
              <a:rPr sz="1667" spc="-17">
                <a:solidFill>
                  <a:srgbClr val="004AAC"/>
                </a:solidFill>
                <a:latin typeface="Arial"/>
                <a:cs typeface="Arial"/>
              </a:rPr>
              <a:t>el </a:t>
            </a:r>
            <a:r>
              <a:rPr sz="1667" spc="67">
                <a:solidFill>
                  <a:srgbClr val="004AAC"/>
                </a:solidFill>
                <a:latin typeface="Arial"/>
                <a:cs typeface="Arial"/>
              </a:rPr>
              <a:t>arrendador</a:t>
            </a:r>
            <a:r>
              <a:rPr sz="1667" spc="-20">
                <a:solidFill>
                  <a:srgbClr val="004AAC"/>
                </a:solidFill>
                <a:latin typeface="Arial"/>
                <a:cs typeface="Arial"/>
              </a:rPr>
              <a:t> </a:t>
            </a:r>
            <a:r>
              <a:rPr sz="1667" spc="50">
                <a:solidFill>
                  <a:srgbClr val="004AAC"/>
                </a:solidFill>
                <a:latin typeface="Arial"/>
                <a:cs typeface="Arial"/>
              </a:rPr>
              <a:t>puede</a:t>
            </a:r>
            <a:r>
              <a:rPr sz="1667" spc="-20">
                <a:solidFill>
                  <a:srgbClr val="004AAC"/>
                </a:solidFill>
                <a:latin typeface="Arial"/>
                <a:cs typeface="Arial"/>
              </a:rPr>
              <a:t> </a:t>
            </a:r>
            <a:r>
              <a:rPr sz="1667" spc="67">
                <a:solidFill>
                  <a:srgbClr val="004AAC"/>
                </a:solidFill>
                <a:latin typeface="Arial"/>
                <a:cs typeface="Arial"/>
              </a:rPr>
              <a:t>pedir</a:t>
            </a:r>
            <a:r>
              <a:rPr sz="1667" spc="-20">
                <a:solidFill>
                  <a:srgbClr val="004AAC"/>
                </a:solidFill>
                <a:latin typeface="Arial"/>
                <a:cs typeface="Arial"/>
              </a:rPr>
              <a:t> </a:t>
            </a:r>
            <a:r>
              <a:rPr sz="1667" spc="57">
                <a:solidFill>
                  <a:srgbClr val="004AAC"/>
                </a:solidFill>
                <a:latin typeface="Arial"/>
                <a:cs typeface="Arial"/>
              </a:rPr>
              <a:t>una</a:t>
            </a:r>
            <a:r>
              <a:rPr sz="1667" spc="-20">
                <a:solidFill>
                  <a:srgbClr val="004AAC"/>
                </a:solidFill>
                <a:latin typeface="Arial"/>
                <a:cs typeface="Arial"/>
              </a:rPr>
              <a:t> </a:t>
            </a:r>
            <a:r>
              <a:rPr sz="1667" spc="33">
                <a:solidFill>
                  <a:srgbClr val="004AAC"/>
                </a:solidFill>
                <a:latin typeface="Arial"/>
                <a:cs typeface="Arial"/>
              </a:rPr>
              <a:t>verificación</a:t>
            </a:r>
            <a:r>
              <a:rPr sz="1667" spc="-17">
                <a:solidFill>
                  <a:srgbClr val="004AAC"/>
                </a:solidFill>
                <a:latin typeface="Arial"/>
                <a:cs typeface="Arial"/>
              </a:rPr>
              <a:t> </a:t>
            </a:r>
            <a:r>
              <a:rPr sz="1667" spc="43">
                <a:solidFill>
                  <a:srgbClr val="004AAC"/>
                </a:solidFill>
                <a:latin typeface="Arial"/>
                <a:cs typeface="Arial"/>
              </a:rPr>
              <a:t>de</a:t>
            </a:r>
            <a:r>
              <a:rPr sz="1667" spc="-20">
                <a:solidFill>
                  <a:srgbClr val="004AAC"/>
                </a:solidFill>
                <a:latin typeface="Arial"/>
                <a:cs typeface="Arial"/>
              </a:rPr>
              <a:t> </a:t>
            </a:r>
            <a:r>
              <a:rPr sz="1667" spc="-17">
                <a:solidFill>
                  <a:srgbClr val="004AAC"/>
                </a:solidFill>
                <a:latin typeface="Arial"/>
                <a:cs typeface="Arial"/>
              </a:rPr>
              <a:t>su </a:t>
            </a:r>
            <a:r>
              <a:rPr sz="1667" spc="47">
                <a:solidFill>
                  <a:srgbClr val="004AAC"/>
                </a:solidFill>
                <a:latin typeface="Arial"/>
                <a:cs typeface="Arial"/>
              </a:rPr>
              <a:t>solicitud</a:t>
            </a:r>
            <a:r>
              <a:rPr sz="1667" spc="-27">
                <a:solidFill>
                  <a:srgbClr val="004AAC"/>
                </a:solidFill>
                <a:latin typeface="Arial"/>
                <a:cs typeface="Arial"/>
              </a:rPr>
              <a:t> </a:t>
            </a:r>
            <a:r>
              <a:rPr sz="1667" spc="50">
                <a:solidFill>
                  <a:srgbClr val="004AAC"/>
                </a:solidFill>
                <a:latin typeface="Arial"/>
                <a:cs typeface="Arial"/>
              </a:rPr>
              <a:t>para</a:t>
            </a:r>
            <a:r>
              <a:rPr sz="1667" spc="-23">
                <a:solidFill>
                  <a:srgbClr val="004AAC"/>
                </a:solidFill>
                <a:latin typeface="Arial"/>
                <a:cs typeface="Arial"/>
              </a:rPr>
              <a:t> </a:t>
            </a:r>
            <a:r>
              <a:rPr sz="1667" spc="33">
                <a:solidFill>
                  <a:srgbClr val="004AAC"/>
                </a:solidFill>
                <a:latin typeface="Arial"/>
                <a:cs typeface="Arial"/>
              </a:rPr>
              <a:t>verificar</a:t>
            </a:r>
            <a:r>
              <a:rPr sz="1667">
                <a:solidFill>
                  <a:srgbClr val="004AAC"/>
                </a:solidFill>
                <a:latin typeface="Arial"/>
                <a:cs typeface="Arial"/>
              </a:rPr>
              <a:t>	</a:t>
            </a:r>
            <a:r>
              <a:rPr sz="1667" spc="57">
                <a:solidFill>
                  <a:srgbClr val="004AAC"/>
                </a:solidFill>
                <a:latin typeface="Arial"/>
                <a:cs typeface="Arial"/>
              </a:rPr>
              <a:t>que</a:t>
            </a:r>
            <a:r>
              <a:rPr sz="1667" spc="-53">
                <a:solidFill>
                  <a:srgbClr val="004AAC"/>
                </a:solidFill>
                <a:latin typeface="Arial"/>
                <a:cs typeface="Arial"/>
              </a:rPr>
              <a:t> </a:t>
            </a:r>
            <a:r>
              <a:rPr sz="1667">
                <a:solidFill>
                  <a:srgbClr val="004AAC"/>
                </a:solidFill>
                <a:latin typeface="Arial"/>
                <a:cs typeface="Arial"/>
              </a:rPr>
              <a:t>es</a:t>
            </a:r>
            <a:r>
              <a:rPr sz="1667" spc="-50">
                <a:solidFill>
                  <a:srgbClr val="004AAC"/>
                </a:solidFill>
                <a:latin typeface="Arial"/>
                <a:cs typeface="Arial"/>
              </a:rPr>
              <a:t> </a:t>
            </a:r>
            <a:r>
              <a:rPr sz="1667" spc="47">
                <a:solidFill>
                  <a:srgbClr val="004AAC"/>
                </a:solidFill>
                <a:latin typeface="Arial"/>
                <a:cs typeface="Arial"/>
              </a:rPr>
              <a:t>médicamente </a:t>
            </a:r>
            <a:r>
              <a:rPr sz="1667" spc="-7">
                <a:solidFill>
                  <a:srgbClr val="004AAC"/>
                </a:solidFill>
                <a:latin typeface="Arial"/>
                <a:cs typeface="Arial"/>
              </a:rPr>
              <a:t>necesaria.</a:t>
            </a:r>
            <a:endParaRPr sz="1667">
              <a:latin typeface="Arial"/>
              <a:cs typeface="Arial"/>
            </a:endParaRPr>
          </a:p>
          <a:p>
            <a:pPr marL="310515" marR="3175">
              <a:lnSpc>
                <a:spcPct val="114100"/>
              </a:lnSpc>
              <a:spcBef>
                <a:spcPts val="23"/>
              </a:spcBef>
            </a:pPr>
            <a:r>
              <a:rPr sz="1500">
                <a:solidFill>
                  <a:srgbClr val="004AAC"/>
                </a:solidFill>
                <a:latin typeface="Arial"/>
                <a:cs typeface="Arial"/>
              </a:rPr>
              <a:t>La</a:t>
            </a:r>
            <a:r>
              <a:rPr sz="1500" spc="-27">
                <a:solidFill>
                  <a:srgbClr val="004AAC"/>
                </a:solidFill>
                <a:latin typeface="Arial"/>
                <a:cs typeface="Arial"/>
              </a:rPr>
              <a:t> </a:t>
            </a:r>
            <a:r>
              <a:rPr sz="1500" spc="50">
                <a:solidFill>
                  <a:srgbClr val="004AAC"/>
                </a:solidFill>
                <a:latin typeface="Arial"/>
                <a:cs typeface="Arial"/>
              </a:rPr>
              <a:t>documentación</a:t>
            </a:r>
            <a:r>
              <a:rPr sz="1500" spc="-23">
                <a:solidFill>
                  <a:srgbClr val="004AAC"/>
                </a:solidFill>
                <a:latin typeface="Arial"/>
                <a:cs typeface="Arial"/>
              </a:rPr>
              <a:t> </a:t>
            </a:r>
            <a:r>
              <a:rPr sz="1500" spc="47" err="1">
                <a:solidFill>
                  <a:srgbClr val="004AAC"/>
                </a:solidFill>
                <a:latin typeface="Arial"/>
                <a:cs typeface="Arial"/>
              </a:rPr>
              <a:t>puede</a:t>
            </a:r>
            <a:r>
              <a:rPr sz="1500" spc="-23">
                <a:solidFill>
                  <a:srgbClr val="004AAC"/>
                </a:solidFill>
                <a:latin typeface="Arial"/>
                <a:cs typeface="Arial"/>
              </a:rPr>
              <a:t> </a:t>
            </a:r>
            <a:r>
              <a:rPr sz="1500">
                <a:solidFill>
                  <a:srgbClr val="004AAC"/>
                </a:solidFill>
                <a:latin typeface="Arial"/>
                <a:cs typeface="Arial"/>
              </a:rPr>
              <a:t>ser</a:t>
            </a:r>
            <a:r>
              <a:rPr sz="1500" spc="-23">
                <a:solidFill>
                  <a:srgbClr val="004AAC"/>
                </a:solidFill>
                <a:latin typeface="Arial"/>
                <a:cs typeface="Arial"/>
              </a:rPr>
              <a:t> </a:t>
            </a:r>
            <a:r>
              <a:rPr sz="1500" spc="50" err="1">
                <a:solidFill>
                  <a:srgbClr val="004AAC"/>
                </a:solidFill>
                <a:latin typeface="Arial"/>
                <a:cs typeface="Arial"/>
              </a:rPr>
              <a:t>proporcionada</a:t>
            </a:r>
            <a:r>
              <a:rPr sz="1500" spc="50">
                <a:solidFill>
                  <a:srgbClr val="004AAC"/>
                </a:solidFill>
                <a:latin typeface="Arial"/>
                <a:cs typeface="Arial"/>
              </a:rPr>
              <a:t> </a:t>
            </a:r>
            <a:r>
              <a:rPr sz="1500" spc="83" err="1">
                <a:solidFill>
                  <a:srgbClr val="004AAC"/>
                </a:solidFill>
                <a:latin typeface="Arial"/>
                <a:cs typeface="Arial"/>
              </a:rPr>
              <a:t>por</a:t>
            </a:r>
            <a:r>
              <a:rPr sz="1500" spc="-17">
                <a:solidFill>
                  <a:srgbClr val="004AAC"/>
                </a:solidFill>
                <a:latin typeface="Arial"/>
                <a:cs typeface="Arial"/>
              </a:rPr>
              <a:t> </a:t>
            </a:r>
            <a:r>
              <a:rPr sz="1500" spc="83">
                <a:solidFill>
                  <a:srgbClr val="004AAC"/>
                </a:solidFill>
                <a:latin typeface="Arial"/>
                <a:cs typeface="Arial"/>
              </a:rPr>
              <a:t>un</a:t>
            </a:r>
            <a:r>
              <a:rPr sz="1500" spc="-17">
                <a:solidFill>
                  <a:srgbClr val="004AAC"/>
                </a:solidFill>
                <a:latin typeface="Arial"/>
                <a:cs typeface="Arial"/>
              </a:rPr>
              <a:t> </a:t>
            </a:r>
            <a:r>
              <a:rPr lang="en-US" sz="1500" spc="47" err="1">
                <a:solidFill>
                  <a:srgbClr val="004AAC"/>
                </a:solidFill>
                <a:latin typeface="Arial"/>
                <a:cs typeface="Arial"/>
              </a:rPr>
              <a:t>tercero</a:t>
            </a:r>
            <a:r>
              <a:rPr sz="1500" spc="-17">
                <a:solidFill>
                  <a:srgbClr val="004AAC"/>
                </a:solidFill>
                <a:latin typeface="Arial"/>
                <a:cs typeface="Arial"/>
              </a:rPr>
              <a:t> </a:t>
            </a:r>
            <a:r>
              <a:rPr sz="1500" spc="53">
                <a:solidFill>
                  <a:srgbClr val="004AAC"/>
                </a:solidFill>
                <a:latin typeface="Arial"/>
                <a:cs typeface="Arial"/>
              </a:rPr>
              <a:t>que</a:t>
            </a:r>
            <a:r>
              <a:rPr sz="1500" spc="-17">
                <a:solidFill>
                  <a:srgbClr val="004AAC"/>
                </a:solidFill>
                <a:latin typeface="Arial"/>
                <a:cs typeface="Arial"/>
              </a:rPr>
              <a:t> </a:t>
            </a:r>
            <a:r>
              <a:rPr lang="en-US" sz="1500" err="1">
                <a:solidFill>
                  <a:srgbClr val="004AAC"/>
                </a:solidFill>
                <a:latin typeface="Arial"/>
                <a:cs typeface="Arial"/>
              </a:rPr>
              <a:t>esté</a:t>
            </a:r>
            <a:r>
              <a:rPr sz="1500" spc="-13">
                <a:solidFill>
                  <a:srgbClr val="004AAC"/>
                </a:solidFill>
                <a:latin typeface="Arial"/>
                <a:cs typeface="Arial"/>
              </a:rPr>
              <a:t> </a:t>
            </a:r>
            <a:r>
              <a:rPr sz="1500" spc="43" err="1">
                <a:solidFill>
                  <a:srgbClr val="004AAC"/>
                </a:solidFill>
                <a:latin typeface="Arial"/>
                <a:cs typeface="Arial"/>
              </a:rPr>
              <a:t>familiarizado</a:t>
            </a:r>
            <a:r>
              <a:rPr sz="1500" spc="-17">
                <a:solidFill>
                  <a:srgbClr val="004AAC"/>
                </a:solidFill>
                <a:latin typeface="Arial"/>
                <a:cs typeface="Arial"/>
              </a:rPr>
              <a:t> </a:t>
            </a:r>
            <a:r>
              <a:rPr sz="1500" spc="17">
                <a:solidFill>
                  <a:srgbClr val="004AAC"/>
                </a:solidFill>
                <a:latin typeface="Arial"/>
                <a:cs typeface="Arial"/>
              </a:rPr>
              <a:t>con </a:t>
            </a:r>
            <a:r>
              <a:rPr lang="en-US" sz="1500">
                <a:solidFill>
                  <a:srgbClr val="004AAC"/>
                </a:solidFill>
                <a:latin typeface="Arial"/>
                <a:cs typeface="Arial"/>
              </a:rPr>
              <a:t>la </a:t>
            </a:r>
            <a:r>
              <a:rPr lang="en-US" sz="1500" spc="23" err="1">
                <a:solidFill>
                  <a:srgbClr val="004AAC"/>
                </a:solidFill>
                <a:latin typeface="Arial"/>
                <a:cs typeface="Arial"/>
              </a:rPr>
              <a:t>situación</a:t>
            </a:r>
            <a:r>
              <a:rPr sz="1500" spc="23">
                <a:solidFill>
                  <a:srgbClr val="004AAC"/>
                </a:solidFill>
                <a:latin typeface="Arial"/>
                <a:cs typeface="Arial"/>
              </a:rPr>
              <a:t>.</a:t>
            </a:r>
            <a:endParaRPr sz="1500">
              <a:latin typeface="Arial"/>
              <a:cs typeface="Arial"/>
            </a:endParaRPr>
          </a:p>
          <a:p>
            <a:pPr marL="310515" marR="568960">
              <a:lnSpc>
                <a:spcPct val="114100"/>
              </a:lnSpc>
            </a:pPr>
            <a:r>
              <a:rPr sz="1533">
                <a:solidFill>
                  <a:srgbClr val="004AAC"/>
                </a:solidFill>
                <a:latin typeface="Arial"/>
                <a:cs typeface="Arial"/>
              </a:rPr>
              <a:t>Terapeuta,</a:t>
            </a:r>
            <a:r>
              <a:rPr sz="1533" spc="37">
                <a:solidFill>
                  <a:srgbClr val="004AAC"/>
                </a:solidFill>
                <a:latin typeface="Arial"/>
                <a:cs typeface="Arial"/>
              </a:rPr>
              <a:t> </a:t>
            </a:r>
            <a:r>
              <a:rPr sz="1533" spc="30">
                <a:solidFill>
                  <a:srgbClr val="004AAC"/>
                </a:solidFill>
                <a:latin typeface="Arial"/>
                <a:cs typeface="Arial"/>
              </a:rPr>
              <a:t>consejero</a:t>
            </a:r>
            <a:r>
              <a:rPr sz="1533" spc="37">
                <a:solidFill>
                  <a:srgbClr val="004AAC"/>
                </a:solidFill>
                <a:latin typeface="Arial"/>
                <a:cs typeface="Arial"/>
              </a:rPr>
              <a:t> </a:t>
            </a:r>
            <a:r>
              <a:rPr sz="1533" spc="40">
                <a:solidFill>
                  <a:srgbClr val="004AAC"/>
                </a:solidFill>
                <a:latin typeface="Arial"/>
                <a:cs typeface="Arial"/>
              </a:rPr>
              <a:t>de</a:t>
            </a:r>
            <a:r>
              <a:rPr sz="1533" spc="37">
                <a:solidFill>
                  <a:srgbClr val="004AAC"/>
                </a:solidFill>
                <a:latin typeface="Arial"/>
                <a:cs typeface="Arial"/>
              </a:rPr>
              <a:t> </a:t>
            </a:r>
            <a:r>
              <a:rPr sz="1533">
                <a:solidFill>
                  <a:srgbClr val="004AAC"/>
                </a:solidFill>
                <a:latin typeface="Arial"/>
                <a:cs typeface="Arial"/>
              </a:rPr>
              <a:t>la</a:t>
            </a:r>
            <a:r>
              <a:rPr sz="1533" spc="40">
                <a:solidFill>
                  <a:srgbClr val="004AAC"/>
                </a:solidFill>
                <a:latin typeface="Arial"/>
                <a:cs typeface="Arial"/>
              </a:rPr>
              <a:t> </a:t>
            </a:r>
            <a:r>
              <a:rPr sz="1533" spc="-7">
                <a:solidFill>
                  <a:srgbClr val="004AAC"/>
                </a:solidFill>
                <a:latin typeface="Arial"/>
                <a:cs typeface="Arial"/>
              </a:rPr>
              <a:t>escuela, </a:t>
            </a:r>
            <a:r>
              <a:rPr sz="1533" spc="40">
                <a:solidFill>
                  <a:srgbClr val="004AAC"/>
                </a:solidFill>
                <a:latin typeface="Arial"/>
                <a:cs typeface="Arial"/>
              </a:rPr>
              <a:t>fisioterapeuta,</a:t>
            </a:r>
            <a:r>
              <a:rPr sz="1533" spc="-13">
                <a:solidFill>
                  <a:srgbClr val="004AAC"/>
                </a:solidFill>
                <a:latin typeface="Arial"/>
                <a:cs typeface="Arial"/>
              </a:rPr>
              <a:t> </a:t>
            </a:r>
            <a:r>
              <a:rPr sz="1533" spc="57">
                <a:solidFill>
                  <a:srgbClr val="004AAC"/>
                </a:solidFill>
                <a:latin typeface="Arial"/>
                <a:cs typeface="Arial"/>
              </a:rPr>
              <a:t>trabajador</a:t>
            </a:r>
            <a:r>
              <a:rPr sz="1533" spc="-10">
                <a:solidFill>
                  <a:srgbClr val="004AAC"/>
                </a:solidFill>
                <a:latin typeface="Arial"/>
                <a:cs typeface="Arial"/>
              </a:rPr>
              <a:t> </a:t>
            </a:r>
            <a:r>
              <a:rPr sz="1533">
                <a:solidFill>
                  <a:srgbClr val="004AAC"/>
                </a:solidFill>
                <a:latin typeface="Arial"/>
                <a:cs typeface="Arial"/>
              </a:rPr>
              <a:t>social,</a:t>
            </a:r>
            <a:r>
              <a:rPr sz="1533" spc="-10">
                <a:solidFill>
                  <a:srgbClr val="004AAC"/>
                </a:solidFill>
                <a:latin typeface="Arial"/>
                <a:cs typeface="Arial"/>
              </a:rPr>
              <a:t> </a:t>
            </a:r>
            <a:r>
              <a:rPr sz="1533" spc="-7">
                <a:solidFill>
                  <a:srgbClr val="004AAC"/>
                </a:solidFill>
                <a:latin typeface="Arial"/>
                <a:cs typeface="Arial"/>
              </a:rPr>
              <a:t>etcetera.</a:t>
            </a:r>
            <a:endParaRPr sz="1533">
              <a:latin typeface="Arial"/>
              <a:cs typeface="Arial"/>
            </a:endParaRPr>
          </a:p>
          <a:p>
            <a:pPr marL="310515">
              <a:spcBef>
                <a:spcPts val="260"/>
              </a:spcBef>
            </a:pPr>
            <a:r>
              <a:rPr sz="1533" spc="53">
                <a:solidFill>
                  <a:srgbClr val="004AAC"/>
                </a:solidFill>
                <a:latin typeface="Arial"/>
                <a:cs typeface="Arial"/>
              </a:rPr>
              <a:t>No</a:t>
            </a:r>
            <a:r>
              <a:rPr sz="1533" spc="60">
                <a:solidFill>
                  <a:srgbClr val="004AAC"/>
                </a:solidFill>
                <a:latin typeface="Arial"/>
                <a:cs typeface="Arial"/>
              </a:rPr>
              <a:t> </a:t>
            </a:r>
            <a:r>
              <a:rPr sz="1533">
                <a:solidFill>
                  <a:srgbClr val="004AAC"/>
                </a:solidFill>
                <a:latin typeface="Arial"/>
                <a:cs typeface="Arial"/>
              </a:rPr>
              <a:t>se</a:t>
            </a:r>
            <a:r>
              <a:rPr sz="1533" spc="60">
                <a:solidFill>
                  <a:srgbClr val="004AAC"/>
                </a:solidFill>
                <a:latin typeface="Arial"/>
                <a:cs typeface="Arial"/>
              </a:rPr>
              <a:t> </a:t>
            </a:r>
            <a:r>
              <a:rPr sz="1533" spc="47">
                <a:solidFill>
                  <a:srgbClr val="004AAC"/>
                </a:solidFill>
                <a:latin typeface="Arial"/>
                <a:cs typeface="Arial"/>
              </a:rPr>
              <a:t>recomienda</a:t>
            </a:r>
            <a:r>
              <a:rPr sz="1533" spc="60">
                <a:solidFill>
                  <a:srgbClr val="004AAC"/>
                </a:solidFill>
                <a:latin typeface="Arial"/>
                <a:cs typeface="Arial"/>
              </a:rPr>
              <a:t> </a:t>
            </a:r>
            <a:r>
              <a:rPr sz="1533">
                <a:solidFill>
                  <a:srgbClr val="004AAC"/>
                </a:solidFill>
                <a:latin typeface="Arial"/>
                <a:cs typeface="Arial"/>
              </a:rPr>
              <a:t>certificaciones</a:t>
            </a:r>
            <a:r>
              <a:rPr sz="1533" spc="63">
                <a:solidFill>
                  <a:srgbClr val="004AAC"/>
                </a:solidFill>
                <a:latin typeface="Arial"/>
                <a:cs typeface="Arial"/>
              </a:rPr>
              <a:t> </a:t>
            </a:r>
            <a:r>
              <a:rPr sz="1533" spc="40">
                <a:solidFill>
                  <a:srgbClr val="004AAC"/>
                </a:solidFill>
                <a:latin typeface="Arial"/>
                <a:cs typeface="Arial"/>
              </a:rPr>
              <a:t>de</a:t>
            </a:r>
            <a:r>
              <a:rPr sz="1533" spc="60">
                <a:solidFill>
                  <a:srgbClr val="004AAC"/>
                </a:solidFill>
                <a:latin typeface="Arial"/>
                <a:cs typeface="Arial"/>
              </a:rPr>
              <a:t> </a:t>
            </a:r>
            <a:r>
              <a:rPr sz="1533">
                <a:solidFill>
                  <a:srgbClr val="004AAC"/>
                </a:solidFill>
                <a:latin typeface="Arial"/>
                <a:cs typeface="Arial"/>
              </a:rPr>
              <a:t>sitios</a:t>
            </a:r>
            <a:r>
              <a:rPr sz="1533" spc="60">
                <a:solidFill>
                  <a:srgbClr val="004AAC"/>
                </a:solidFill>
                <a:latin typeface="Arial"/>
                <a:cs typeface="Arial"/>
              </a:rPr>
              <a:t> </a:t>
            </a:r>
            <a:r>
              <a:rPr sz="1533" spc="-13">
                <a:solidFill>
                  <a:srgbClr val="004AAC"/>
                </a:solidFill>
                <a:latin typeface="Arial"/>
                <a:cs typeface="Arial"/>
              </a:rPr>
              <a:t>web.</a:t>
            </a:r>
            <a:endParaRPr sz="1533">
              <a:latin typeface="Arial"/>
              <a:cs typeface="Arial"/>
            </a:endParaRPr>
          </a:p>
        </p:txBody>
      </p:sp>
      <p:sp>
        <p:nvSpPr>
          <p:cNvPr id="14" name="object 14"/>
          <p:cNvSpPr/>
          <p:nvPr/>
        </p:nvSpPr>
        <p:spPr>
          <a:xfrm>
            <a:off x="5758525" y="5102410"/>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15" name="object 15"/>
          <p:cNvSpPr/>
          <p:nvPr/>
        </p:nvSpPr>
        <p:spPr>
          <a:xfrm>
            <a:off x="5758525" y="4975337"/>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16" name="object 16"/>
          <p:cNvSpPr/>
          <p:nvPr/>
        </p:nvSpPr>
        <p:spPr>
          <a:xfrm>
            <a:off x="5758525" y="4848264"/>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17" name="object 17"/>
          <p:cNvSpPr/>
          <p:nvPr/>
        </p:nvSpPr>
        <p:spPr>
          <a:xfrm>
            <a:off x="5758525" y="4721192"/>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18" name="object 18"/>
          <p:cNvSpPr/>
          <p:nvPr/>
        </p:nvSpPr>
        <p:spPr>
          <a:xfrm>
            <a:off x="5758525" y="4594119"/>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19" name="object 19"/>
          <p:cNvSpPr/>
          <p:nvPr/>
        </p:nvSpPr>
        <p:spPr>
          <a:xfrm>
            <a:off x="5758525" y="4467046"/>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20" name="object 20"/>
          <p:cNvSpPr/>
          <p:nvPr/>
        </p:nvSpPr>
        <p:spPr>
          <a:xfrm>
            <a:off x="5758525" y="4339974"/>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21" name="object 21"/>
          <p:cNvSpPr/>
          <p:nvPr/>
        </p:nvSpPr>
        <p:spPr>
          <a:xfrm>
            <a:off x="5758525" y="4212901"/>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22" name="object 22"/>
          <p:cNvSpPr/>
          <p:nvPr/>
        </p:nvSpPr>
        <p:spPr>
          <a:xfrm>
            <a:off x="5758525" y="4085828"/>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23" name="object 23"/>
          <p:cNvSpPr/>
          <p:nvPr/>
        </p:nvSpPr>
        <p:spPr>
          <a:xfrm>
            <a:off x="5758525" y="3958755"/>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24" name="object 24"/>
          <p:cNvSpPr/>
          <p:nvPr/>
        </p:nvSpPr>
        <p:spPr>
          <a:xfrm>
            <a:off x="5758525" y="3831682"/>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25" name="object 25"/>
          <p:cNvSpPr/>
          <p:nvPr/>
        </p:nvSpPr>
        <p:spPr>
          <a:xfrm>
            <a:off x="5758525" y="3704610"/>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26" name="object 26"/>
          <p:cNvSpPr/>
          <p:nvPr/>
        </p:nvSpPr>
        <p:spPr>
          <a:xfrm>
            <a:off x="5758525" y="3577537"/>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27" name="object 27"/>
          <p:cNvSpPr/>
          <p:nvPr/>
        </p:nvSpPr>
        <p:spPr>
          <a:xfrm>
            <a:off x="5758525" y="3450464"/>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28" name="object 28"/>
          <p:cNvSpPr/>
          <p:nvPr/>
        </p:nvSpPr>
        <p:spPr>
          <a:xfrm>
            <a:off x="5758525" y="3323392"/>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29" name="object 29"/>
          <p:cNvSpPr/>
          <p:nvPr/>
        </p:nvSpPr>
        <p:spPr>
          <a:xfrm>
            <a:off x="5758525" y="3196319"/>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0" name="object 30"/>
          <p:cNvSpPr/>
          <p:nvPr/>
        </p:nvSpPr>
        <p:spPr>
          <a:xfrm>
            <a:off x="5758525" y="3069246"/>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1" name="object 31"/>
          <p:cNvSpPr/>
          <p:nvPr/>
        </p:nvSpPr>
        <p:spPr>
          <a:xfrm>
            <a:off x="5758525" y="2942174"/>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2" name="object 32"/>
          <p:cNvSpPr/>
          <p:nvPr/>
        </p:nvSpPr>
        <p:spPr>
          <a:xfrm>
            <a:off x="5758525" y="2815101"/>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3" name="object 33"/>
          <p:cNvSpPr/>
          <p:nvPr/>
        </p:nvSpPr>
        <p:spPr>
          <a:xfrm>
            <a:off x="5758525" y="2688028"/>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4" name="object 34"/>
          <p:cNvSpPr/>
          <p:nvPr/>
        </p:nvSpPr>
        <p:spPr>
          <a:xfrm>
            <a:off x="5758525" y="2560956"/>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5" name="object 35"/>
          <p:cNvSpPr/>
          <p:nvPr/>
        </p:nvSpPr>
        <p:spPr>
          <a:xfrm>
            <a:off x="5758525" y="2433883"/>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6" name="object 36"/>
          <p:cNvSpPr/>
          <p:nvPr/>
        </p:nvSpPr>
        <p:spPr>
          <a:xfrm>
            <a:off x="5758525" y="2306810"/>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7" name="object 37"/>
          <p:cNvSpPr/>
          <p:nvPr/>
        </p:nvSpPr>
        <p:spPr>
          <a:xfrm>
            <a:off x="5758525" y="2179737"/>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8" name="object 38"/>
          <p:cNvSpPr/>
          <p:nvPr/>
        </p:nvSpPr>
        <p:spPr>
          <a:xfrm>
            <a:off x="5758525" y="2052664"/>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9" name="object 39"/>
          <p:cNvSpPr/>
          <p:nvPr/>
        </p:nvSpPr>
        <p:spPr>
          <a:xfrm>
            <a:off x="5758525" y="1925592"/>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0" name="object 40"/>
          <p:cNvSpPr/>
          <p:nvPr/>
        </p:nvSpPr>
        <p:spPr>
          <a:xfrm>
            <a:off x="5758525" y="1798519"/>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1" name="object 41"/>
          <p:cNvSpPr/>
          <p:nvPr/>
        </p:nvSpPr>
        <p:spPr>
          <a:xfrm>
            <a:off x="5758525" y="1671446"/>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2" name="object 42"/>
          <p:cNvSpPr/>
          <p:nvPr/>
        </p:nvSpPr>
        <p:spPr>
          <a:xfrm>
            <a:off x="5758525" y="1544374"/>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3" name="object 43"/>
          <p:cNvSpPr/>
          <p:nvPr/>
        </p:nvSpPr>
        <p:spPr>
          <a:xfrm>
            <a:off x="5758525" y="1417301"/>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4" name="object 44"/>
          <p:cNvSpPr/>
          <p:nvPr/>
        </p:nvSpPr>
        <p:spPr>
          <a:xfrm>
            <a:off x="5758525" y="1290228"/>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5" name="object 45"/>
          <p:cNvSpPr/>
          <p:nvPr/>
        </p:nvSpPr>
        <p:spPr>
          <a:xfrm>
            <a:off x="5758525" y="1163156"/>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6" name="object 46"/>
          <p:cNvSpPr/>
          <p:nvPr/>
        </p:nvSpPr>
        <p:spPr>
          <a:xfrm>
            <a:off x="5758525" y="1036083"/>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7" name="object 47"/>
          <p:cNvSpPr/>
          <p:nvPr/>
        </p:nvSpPr>
        <p:spPr>
          <a:xfrm>
            <a:off x="5758525" y="909010"/>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8" name="object 48"/>
          <p:cNvSpPr/>
          <p:nvPr/>
        </p:nvSpPr>
        <p:spPr>
          <a:xfrm>
            <a:off x="5758525" y="781938"/>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9" name="object 49"/>
          <p:cNvSpPr/>
          <p:nvPr/>
        </p:nvSpPr>
        <p:spPr>
          <a:xfrm>
            <a:off x="5758525" y="654865"/>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0" name="object 50"/>
          <p:cNvSpPr/>
          <p:nvPr/>
        </p:nvSpPr>
        <p:spPr>
          <a:xfrm>
            <a:off x="5758525" y="527792"/>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1" name="object 51"/>
          <p:cNvSpPr/>
          <p:nvPr/>
        </p:nvSpPr>
        <p:spPr>
          <a:xfrm>
            <a:off x="5758525" y="400719"/>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2" name="object 52"/>
          <p:cNvSpPr/>
          <p:nvPr/>
        </p:nvSpPr>
        <p:spPr>
          <a:xfrm>
            <a:off x="5758525" y="273646"/>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grpSp>
        <p:nvGrpSpPr>
          <p:cNvPr id="53" name="object 53"/>
          <p:cNvGrpSpPr/>
          <p:nvPr/>
        </p:nvGrpSpPr>
        <p:grpSpPr>
          <a:xfrm>
            <a:off x="0" y="5448578"/>
            <a:ext cx="12192000" cy="1409700"/>
            <a:chOff x="0" y="8172867"/>
            <a:chExt cx="18288000" cy="2114550"/>
          </a:xfrm>
        </p:grpSpPr>
        <p:pic>
          <p:nvPicPr>
            <p:cNvPr id="54" name="object 54"/>
            <p:cNvPicPr/>
            <p:nvPr/>
          </p:nvPicPr>
          <p:blipFill>
            <a:blip r:embed="rId8" cstate="print"/>
            <a:stretch>
              <a:fillRect/>
            </a:stretch>
          </p:blipFill>
          <p:spPr>
            <a:xfrm>
              <a:off x="7934750" y="8172867"/>
              <a:ext cx="2367440" cy="1880035"/>
            </a:xfrm>
            <a:prstGeom prst="rect">
              <a:avLst/>
            </a:prstGeom>
          </p:spPr>
        </p:pic>
        <p:sp>
          <p:nvSpPr>
            <p:cNvPr id="55" name="object 55"/>
            <p:cNvSpPr/>
            <p:nvPr/>
          </p:nvSpPr>
          <p:spPr>
            <a:xfrm>
              <a:off x="0" y="10077450"/>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grpSp>
        <p:nvGrpSpPr>
          <p:cNvPr id="56" name="object 56"/>
          <p:cNvGrpSpPr/>
          <p:nvPr/>
        </p:nvGrpSpPr>
        <p:grpSpPr>
          <a:xfrm>
            <a:off x="0" y="0"/>
            <a:ext cx="12192000" cy="242147"/>
            <a:chOff x="0" y="0"/>
            <a:chExt cx="18288000" cy="363220"/>
          </a:xfrm>
        </p:grpSpPr>
        <p:sp>
          <p:nvSpPr>
            <p:cNvPr id="57" name="object 57"/>
            <p:cNvSpPr/>
            <p:nvPr/>
          </p:nvSpPr>
          <p:spPr>
            <a:xfrm>
              <a:off x="8637787" y="219860"/>
              <a:ext cx="47625" cy="143510"/>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8" name="object 58"/>
            <p:cNvSpPr/>
            <p:nvPr/>
          </p:nvSpPr>
          <p:spPr>
            <a:xfrm>
              <a:off x="0" y="0"/>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sp>
        <p:nvSpPr>
          <p:cNvPr id="59" name="object 59"/>
          <p:cNvSpPr txBox="1"/>
          <p:nvPr/>
        </p:nvSpPr>
        <p:spPr>
          <a:xfrm>
            <a:off x="6481667" y="668888"/>
            <a:ext cx="3884507" cy="829415"/>
          </a:xfrm>
          <a:prstGeom prst="rect">
            <a:avLst/>
          </a:prstGeom>
        </p:spPr>
        <p:txBody>
          <a:bodyPr vert="horz" wrap="square" lIns="0" tIns="8467" rIns="0" bIns="0" rtlCol="0" anchor="t">
            <a:spAutoFit/>
          </a:bodyPr>
          <a:lstStyle/>
          <a:p>
            <a:pPr marL="8255" marR="3175">
              <a:spcBef>
                <a:spcPts val="67"/>
              </a:spcBef>
              <a:tabLst>
                <a:tab pos="3875810" algn="l"/>
              </a:tabLst>
            </a:pPr>
            <a:r>
              <a:rPr lang="en-US" sz="2650" b="1" spc="-60" err="1">
                <a:solidFill>
                  <a:srgbClr val="004AAC"/>
                </a:solidFill>
                <a:latin typeface="Century Gothic"/>
                <a:cs typeface="Century Gothic"/>
              </a:rPr>
              <a:t>Acomodaciones</a:t>
            </a:r>
            <a:r>
              <a:rPr sz="2650" b="1" spc="-103">
                <a:solidFill>
                  <a:srgbClr val="004AAC"/>
                </a:solidFill>
                <a:latin typeface="Century Gothic"/>
                <a:cs typeface="Century Gothic"/>
              </a:rPr>
              <a:t> </a:t>
            </a:r>
            <a:r>
              <a:rPr sz="2650" b="1" spc="-33">
                <a:solidFill>
                  <a:srgbClr val="004AAC"/>
                </a:solidFill>
                <a:latin typeface="Century Gothic"/>
                <a:cs typeface="Century Gothic"/>
              </a:rPr>
              <a:t>y </a:t>
            </a:r>
            <a:r>
              <a:rPr sz="2650" b="1" u="heavy" spc="-7" err="1">
                <a:solidFill>
                  <a:srgbClr val="004AAC"/>
                </a:solidFill>
                <a:uFill>
                  <a:solidFill>
                    <a:srgbClr val="FFBD58"/>
                  </a:solidFill>
                </a:uFill>
                <a:latin typeface="Century Gothic"/>
                <a:cs typeface="Century Gothic"/>
              </a:rPr>
              <a:t>Modificaciones</a:t>
            </a:r>
            <a:r>
              <a:rPr sz="2650" b="1" u="heavy">
                <a:solidFill>
                  <a:srgbClr val="004AAC"/>
                </a:solidFill>
                <a:uFill>
                  <a:solidFill>
                    <a:srgbClr val="FFBD58"/>
                  </a:solidFill>
                </a:uFill>
                <a:latin typeface="Century Gothic"/>
                <a:cs typeface="Century Gothic"/>
              </a:rPr>
              <a:t>	</a:t>
            </a:r>
            <a:endParaRPr lang="en-US" sz="2650">
              <a:latin typeface="Century Gothic"/>
              <a:cs typeface="Century Gothic"/>
            </a:endParaRPr>
          </a:p>
        </p:txBody>
      </p:sp>
      <p:sp>
        <p:nvSpPr>
          <p:cNvPr id="60" name="object 60"/>
          <p:cNvSpPr txBox="1">
            <a:spLocks noGrp="1"/>
          </p:cNvSpPr>
          <p:nvPr>
            <p:ph type="title"/>
          </p:nvPr>
        </p:nvSpPr>
        <p:spPr>
          <a:xfrm>
            <a:off x="677333" y="668888"/>
            <a:ext cx="3884507" cy="829415"/>
          </a:xfrm>
          <a:prstGeom prst="rect">
            <a:avLst/>
          </a:prstGeom>
        </p:spPr>
        <p:txBody>
          <a:bodyPr vert="horz" wrap="square" lIns="0" tIns="8467" rIns="0" bIns="0" rtlCol="0">
            <a:spAutoFit/>
          </a:bodyPr>
          <a:lstStyle/>
          <a:p>
            <a:pPr marL="8467" marR="3387">
              <a:spcBef>
                <a:spcPts val="67"/>
              </a:spcBef>
              <a:tabLst>
                <a:tab pos="3875810" algn="l"/>
              </a:tabLst>
            </a:pPr>
            <a:r>
              <a:rPr u="none" spc="-20"/>
              <a:t>Accommodations</a:t>
            </a:r>
            <a:r>
              <a:rPr u="none" spc="-113"/>
              <a:t> </a:t>
            </a:r>
            <a:r>
              <a:rPr u="none" spc="-17"/>
              <a:t>and </a:t>
            </a:r>
            <a:r>
              <a:rPr spc="30"/>
              <a:t>Modifications</a:t>
            </a:r>
            <a:r>
              <a:t>	</a:t>
            </a:r>
          </a:p>
        </p:txBody>
      </p:sp>
      <p:pic>
        <p:nvPicPr>
          <p:cNvPr id="61" name="Picture 61" descr="Timeline&#10;&#10;Description automatically generated">
            <a:extLst>
              <a:ext uri="{FF2B5EF4-FFF2-40B4-BE49-F238E27FC236}">
                <a16:creationId xmlns:a16="http://schemas.microsoft.com/office/drawing/2014/main" id="{20CC98C7-AF5B-5184-78F4-9C0151E8AFF9}"/>
              </a:ext>
            </a:extLst>
          </p:cNvPr>
          <p:cNvPicPr>
            <a:picLocks noChangeAspect="1"/>
          </p:cNvPicPr>
          <p:nvPr/>
        </p:nvPicPr>
        <p:blipFill>
          <a:blip r:embed="rId9"/>
          <a:stretch>
            <a:fillRect/>
          </a:stretch>
        </p:blipFill>
        <p:spPr>
          <a:xfrm>
            <a:off x="-2381" y="-4331"/>
            <a:ext cx="12280106" cy="6866662"/>
          </a:xfrm>
          <a:prstGeom prst="rect">
            <a:avLst/>
          </a:prstGeom>
        </p:spPr>
      </p:pic>
    </p:spTree>
    <p:extLst>
      <p:ext uri="{BB962C8B-B14F-4D97-AF65-F5344CB8AC3E}">
        <p14:creationId xmlns:p14="http://schemas.microsoft.com/office/powerpoint/2010/main" val="1238683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63600" y="1854348"/>
            <a:ext cx="69850" cy="69849"/>
          </a:xfrm>
          <a:prstGeom prst="rect">
            <a:avLst/>
          </a:prstGeom>
        </p:spPr>
      </p:pic>
      <p:pic>
        <p:nvPicPr>
          <p:cNvPr id="3" name="object 3"/>
          <p:cNvPicPr/>
          <p:nvPr/>
        </p:nvPicPr>
        <p:blipFill>
          <a:blip r:embed="rId4" cstate="print"/>
          <a:stretch>
            <a:fillRect/>
          </a:stretch>
        </p:blipFill>
        <p:spPr>
          <a:xfrm>
            <a:off x="1216025" y="2143273"/>
            <a:ext cx="76200" cy="76199"/>
          </a:xfrm>
          <a:prstGeom prst="rect">
            <a:avLst/>
          </a:prstGeom>
        </p:spPr>
      </p:pic>
      <p:pic>
        <p:nvPicPr>
          <p:cNvPr id="4" name="object 4"/>
          <p:cNvPicPr/>
          <p:nvPr/>
        </p:nvPicPr>
        <p:blipFill>
          <a:blip r:embed="rId5" cstate="print"/>
          <a:stretch>
            <a:fillRect/>
          </a:stretch>
        </p:blipFill>
        <p:spPr>
          <a:xfrm>
            <a:off x="1216025" y="2435373"/>
            <a:ext cx="76200" cy="76199"/>
          </a:xfrm>
          <a:prstGeom prst="rect">
            <a:avLst/>
          </a:prstGeom>
        </p:spPr>
      </p:pic>
      <p:pic>
        <p:nvPicPr>
          <p:cNvPr id="5" name="object 5"/>
          <p:cNvPicPr/>
          <p:nvPr/>
        </p:nvPicPr>
        <p:blipFill>
          <a:blip r:embed="rId6" cstate="print"/>
          <a:stretch>
            <a:fillRect/>
          </a:stretch>
        </p:blipFill>
        <p:spPr>
          <a:xfrm>
            <a:off x="1216025" y="2727473"/>
            <a:ext cx="76200" cy="76199"/>
          </a:xfrm>
          <a:prstGeom prst="rect">
            <a:avLst/>
          </a:prstGeom>
        </p:spPr>
      </p:pic>
      <p:sp>
        <p:nvSpPr>
          <p:cNvPr id="6" name="object 6"/>
          <p:cNvSpPr/>
          <p:nvPr/>
        </p:nvSpPr>
        <p:spPr>
          <a:xfrm>
            <a:off x="1473199" y="301639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7" name="object 7"/>
          <p:cNvSpPr/>
          <p:nvPr/>
        </p:nvSpPr>
        <p:spPr>
          <a:xfrm>
            <a:off x="1473199" y="327674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8" name="object 8"/>
          <p:cNvSpPr/>
          <p:nvPr/>
        </p:nvSpPr>
        <p:spPr>
          <a:xfrm>
            <a:off x="1473199" y="353709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pic>
        <p:nvPicPr>
          <p:cNvPr id="9" name="object 9"/>
          <p:cNvPicPr/>
          <p:nvPr/>
        </p:nvPicPr>
        <p:blipFill>
          <a:blip r:embed="rId3" cstate="print"/>
          <a:stretch>
            <a:fillRect/>
          </a:stretch>
        </p:blipFill>
        <p:spPr>
          <a:xfrm>
            <a:off x="863600" y="3803798"/>
            <a:ext cx="69850" cy="69849"/>
          </a:xfrm>
          <a:prstGeom prst="rect">
            <a:avLst/>
          </a:prstGeom>
        </p:spPr>
      </p:pic>
      <p:pic>
        <p:nvPicPr>
          <p:cNvPr id="10" name="object 10"/>
          <p:cNvPicPr/>
          <p:nvPr/>
        </p:nvPicPr>
        <p:blipFill>
          <a:blip r:embed="rId7" cstate="print"/>
          <a:stretch>
            <a:fillRect/>
          </a:stretch>
        </p:blipFill>
        <p:spPr>
          <a:xfrm>
            <a:off x="1216025" y="4092723"/>
            <a:ext cx="76200" cy="76199"/>
          </a:xfrm>
          <a:prstGeom prst="rect">
            <a:avLst/>
          </a:prstGeom>
        </p:spPr>
      </p:pic>
      <p:pic>
        <p:nvPicPr>
          <p:cNvPr id="11" name="object 11"/>
          <p:cNvPicPr/>
          <p:nvPr/>
        </p:nvPicPr>
        <p:blipFill>
          <a:blip r:embed="rId8" cstate="print"/>
          <a:stretch>
            <a:fillRect/>
          </a:stretch>
        </p:blipFill>
        <p:spPr>
          <a:xfrm>
            <a:off x="1216025" y="4384823"/>
            <a:ext cx="76200" cy="76199"/>
          </a:xfrm>
          <a:prstGeom prst="rect">
            <a:avLst/>
          </a:prstGeom>
        </p:spPr>
      </p:pic>
      <p:pic>
        <p:nvPicPr>
          <p:cNvPr id="12" name="object 12"/>
          <p:cNvPicPr/>
          <p:nvPr/>
        </p:nvPicPr>
        <p:blipFill>
          <a:blip r:embed="rId8" cstate="print"/>
          <a:stretch>
            <a:fillRect/>
          </a:stretch>
        </p:blipFill>
        <p:spPr>
          <a:xfrm>
            <a:off x="1216025" y="4969023"/>
            <a:ext cx="76200" cy="76199"/>
          </a:xfrm>
          <a:prstGeom prst="rect">
            <a:avLst/>
          </a:prstGeom>
        </p:spPr>
      </p:pic>
      <p:sp>
        <p:nvSpPr>
          <p:cNvPr id="13" name="object 13"/>
          <p:cNvSpPr/>
          <p:nvPr/>
        </p:nvSpPr>
        <p:spPr>
          <a:xfrm>
            <a:off x="1473199" y="525794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14" name="object 14"/>
          <p:cNvSpPr/>
          <p:nvPr/>
        </p:nvSpPr>
        <p:spPr>
          <a:xfrm>
            <a:off x="1473199" y="551829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15" name="object 15"/>
          <p:cNvSpPr/>
          <p:nvPr/>
        </p:nvSpPr>
        <p:spPr>
          <a:xfrm>
            <a:off x="1473199" y="577864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16" name="object 16"/>
          <p:cNvSpPr/>
          <p:nvPr/>
        </p:nvSpPr>
        <p:spPr>
          <a:xfrm>
            <a:off x="1473199" y="603899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17" name="object 17"/>
          <p:cNvSpPr txBox="1"/>
          <p:nvPr/>
        </p:nvSpPr>
        <p:spPr>
          <a:xfrm>
            <a:off x="1037100" y="1704060"/>
            <a:ext cx="3240617" cy="4488622"/>
          </a:xfrm>
          <a:prstGeom prst="rect">
            <a:avLst/>
          </a:prstGeom>
        </p:spPr>
        <p:txBody>
          <a:bodyPr vert="horz" wrap="square" lIns="0" tIns="46567" rIns="0" bIns="0" rtlCol="0">
            <a:spAutoFit/>
          </a:bodyPr>
          <a:lstStyle/>
          <a:p>
            <a:pPr marL="8467">
              <a:spcBef>
                <a:spcPts val="367"/>
              </a:spcBef>
            </a:pPr>
            <a:r>
              <a:rPr sz="1667" b="1" spc="-7">
                <a:solidFill>
                  <a:srgbClr val="004AAC"/>
                </a:solidFill>
                <a:latin typeface="Century Gothic"/>
                <a:cs typeface="Century Gothic"/>
              </a:rPr>
              <a:t>Accommodations</a:t>
            </a:r>
            <a:endParaRPr sz="1667">
              <a:latin typeface="Century Gothic"/>
              <a:cs typeface="Century Gothic"/>
            </a:endParaRPr>
          </a:p>
          <a:p>
            <a:pPr marL="368318" marR="493208">
              <a:lnSpc>
                <a:spcPct val="114999"/>
              </a:lnSpc>
            </a:pPr>
            <a:r>
              <a:rPr sz="1667" spc="-136">
                <a:solidFill>
                  <a:srgbClr val="004AAC"/>
                </a:solidFill>
                <a:latin typeface="Century Gothic"/>
                <a:cs typeface="Century Gothic"/>
              </a:rPr>
              <a:t>Change</a:t>
            </a:r>
            <a:r>
              <a:rPr sz="1667" spc="-27">
                <a:solidFill>
                  <a:srgbClr val="004AAC"/>
                </a:solidFill>
                <a:latin typeface="Century Gothic"/>
                <a:cs typeface="Century Gothic"/>
              </a:rPr>
              <a:t> </a:t>
            </a:r>
            <a:r>
              <a:rPr sz="1667" spc="-40">
                <a:solidFill>
                  <a:srgbClr val="004AAC"/>
                </a:solidFill>
                <a:latin typeface="Century Gothic"/>
                <a:cs typeface="Century Gothic"/>
              </a:rPr>
              <a:t>to</a:t>
            </a:r>
            <a:r>
              <a:rPr sz="1667" spc="-47">
                <a:solidFill>
                  <a:srgbClr val="004AAC"/>
                </a:solidFill>
                <a:latin typeface="Century Gothic"/>
                <a:cs typeface="Century Gothic"/>
              </a:rPr>
              <a:t> </a:t>
            </a:r>
            <a:r>
              <a:rPr sz="1667" spc="-70">
                <a:solidFill>
                  <a:srgbClr val="004AAC"/>
                </a:solidFill>
                <a:latin typeface="Century Gothic"/>
                <a:cs typeface="Century Gothic"/>
              </a:rPr>
              <a:t>service/policy </a:t>
            </a:r>
            <a:r>
              <a:rPr sz="1667" spc="-40">
                <a:solidFill>
                  <a:srgbClr val="004AAC"/>
                </a:solidFill>
                <a:latin typeface="Century Gothic"/>
                <a:cs typeface="Century Gothic"/>
              </a:rPr>
              <a:t>Landlord</a:t>
            </a:r>
            <a:r>
              <a:rPr sz="1667" spc="-70">
                <a:solidFill>
                  <a:srgbClr val="004AAC"/>
                </a:solidFill>
                <a:latin typeface="Century Gothic"/>
                <a:cs typeface="Century Gothic"/>
              </a:rPr>
              <a:t> </a:t>
            </a:r>
            <a:r>
              <a:rPr sz="1667" spc="-37">
                <a:solidFill>
                  <a:srgbClr val="004AAC"/>
                </a:solidFill>
                <a:latin typeface="Century Gothic"/>
                <a:cs typeface="Century Gothic"/>
              </a:rPr>
              <a:t>bears</a:t>
            </a:r>
            <a:r>
              <a:rPr sz="1667" spc="-67">
                <a:solidFill>
                  <a:srgbClr val="004AAC"/>
                </a:solidFill>
                <a:latin typeface="Century Gothic"/>
                <a:cs typeface="Century Gothic"/>
              </a:rPr>
              <a:t> </a:t>
            </a:r>
            <a:r>
              <a:rPr sz="1667" spc="-13">
                <a:solidFill>
                  <a:srgbClr val="004AAC"/>
                </a:solidFill>
                <a:latin typeface="Century Gothic"/>
                <a:cs typeface="Century Gothic"/>
              </a:rPr>
              <a:t>costs </a:t>
            </a:r>
            <a:r>
              <a:rPr sz="1667" spc="-7">
                <a:solidFill>
                  <a:srgbClr val="004AAC"/>
                </a:solidFill>
                <a:latin typeface="Century Gothic"/>
                <a:cs typeface="Century Gothic"/>
              </a:rPr>
              <a:t>Examples</a:t>
            </a:r>
            <a:endParaRPr sz="1667">
              <a:latin typeface="Century Gothic"/>
              <a:cs typeface="Century Gothic"/>
            </a:endParaRPr>
          </a:p>
          <a:p>
            <a:pPr marL="598623" marR="766272">
              <a:lnSpc>
                <a:spcPct val="116500"/>
              </a:lnSpc>
              <a:spcBef>
                <a:spcPts val="10"/>
              </a:spcBef>
            </a:pPr>
            <a:r>
              <a:rPr sz="1467" spc="-120">
                <a:solidFill>
                  <a:srgbClr val="004AAC"/>
                </a:solidFill>
                <a:latin typeface="Century Gothic"/>
                <a:cs typeface="Century Gothic"/>
              </a:rPr>
              <a:t>Change</a:t>
            </a:r>
            <a:r>
              <a:rPr sz="1467" spc="-27">
                <a:solidFill>
                  <a:srgbClr val="004AAC"/>
                </a:solidFill>
                <a:latin typeface="Century Gothic"/>
                <a:cs typeface="Century Gothic"/>
              </a:rPr>
              <a:t> </a:t>
            </a:r>
            <a:r>
              <a:rPr sz="1467" spc="-13">
                <a:solidFill>
                  <a:srgbClr val="004AAC"/>
                </a:solidFill>
                <a:latin typeface="Century Gothic"/>
                <a:cs typeface="Century Gothic"/>
              </a:rPr>
              <a:t>rent</a:t>
            </a:r>
            <a:r>
              <a:rPr sz="1467" spc="-47">
                <a:solidFill>
                  <a:srgbClr val="004AAC"/>
                </a:solidFill>
                <a:latin typeface="Century Gothic"/>
                <a:cs typeface="Century Gothic"/>
              </a:rPr>
              <a:t> </a:t>
            </a:r>
            <a:r>
              <a:rPr sz="1467" spc="-123">
                <a:solidFill>
                  <a:srgbClr val="004AAC"/>
                </a:solidFill>
                <a:latin typeface="Century Gothic"/>
                <a:cs typeface="Century Gothic"/>
              </a:rPr>
              <a:t>due</a:t>
            </a:r>
            <a:r>
              <a:rPr sz="1467" spc="-27">
                <a:solidFill>
                  <a:srgbClr val="004AAC"/>
                </a:solidFill>
                <a:latin typeface="Century Gothic"/>
                <a:cs typeface="Century Gothic"/>
              </a:rPr>
              <a:t> </a:t>
            </a:r>
            <a:r>
              <a:rPr sz="1467" spc="-76">
                <a:solidFill>
                  <a:srgbClr val="004AAC"/>
                </a:solidFill>
                <a:latin typeface="Century Gothic"/>
                <a:cs typeface="Century Gothic"/>
              </a:rPr>
              <a:t>date </a:t>
            </a:r>
            <a:r>
              <a:rPr sz="1467" spc="-37">
                <a:solidFill>
                  <a:srgbClr val="004AAC"/>
                </a:solidFill>
                <a:latin typeface="Century Gothic"/>
                <a:cs typeface="Century Gothic"/>
              </a:rPr>
              <a:t>Service</a:t>
            </a:r>
            <a:r>
              <a:rPr sz="1467" spc="-57">
                <a:solidFill>
                  <a:srgbClr val="004AAC"/>
                </a:solidFill>
                <a:latin typeface="Century Gothic"/>
                <a:cs typeface="Century Gothic"/>
              </a:rPr>
              <a:t> </a:t>
            </a:r>
            <a:r>
              <a:rPr sz="1467" spc="-7">
                <a:solidFill>
                  <a:srgbClr val="004AAC"/>
                </a:solidFill>
                <a:latin typeface="Century Gothic"/>
                <a:cs typeface="Century Gothic"/>
              </a:rPr>
              <a:t>animals </a:t>
            </a:r>
            <a:r>
              <a:rPr sz="1467">
                <a:solidFill>
                  <a:srgbClr val="004AAC"/>
                </a:solidFill>
                <a:latin typeface="Century Gothic"/>
                <a:cs typeface="Century Gothic"/>
              </a:rPr>
              <a:t>Parking</a:t>
            </a:r>
            <a:r>
              <a:rPr sz="1467" spc="-87">
                <a:solidFill>
                  <a:srgbClr val="004AAC"/>
                </a:solidFill>
                <a:latin typeface="Century Gothic"/>
                <a:cs typeface="Century Gothic"/>
              </a:rPr>
              <a:t> </a:t>
            </a:r>
            <a:r>
              <a:rPr sz="1467" spc="-13">
                <a:solidFill>
                  <a:srgbClr val="004AAC"/>
                </a:solidFill>
                <a:latin typeface="Century Gothic"/>
                <a:cs typeface="Century Gothic"/>
              </a:rPr>
              <a:t>space</a:t>
            </a:r>
            <a:endParaRPr sz="1467">
              <a:latin typeface="Century Gothic"/>
              <a:cs typeface="Century Gothic"/>
            </a:endParaRPr>
          </a:p>
          <a:p>
            <a:pPr marL="8467">
              <a:spcBef>
                <a:spcPts val="289"/>
              </a:spcBef>
            </a:pPr>
            <a:r>
              <a:rPr sz="1667" b="1" spc="-7">
                <a:solidFill>
                  <a:srgbClr val="004AAC"/>
                </a:solidFill>
                <a:latin typeface="Century Gothic"/>
                <a:cs typeface="Century Gothic"/>
              </a:rPr>
              <a:t>Modifications</a:t>
            </a:r>
            <a:endParaRPr sz="1667">
              <a:latin typeface="Century Gothic"/>
              <a:cs typeface="Century Gothic"/>
            </a:endParaRPr>
          </a:p>
          <a:p>
            <a:pPr marL="368318" marR="3387">
              <a:lnSpc>
                <a:spcPct val="114999"/>
              </a:lnSpc>
            </a:pPr>
            <a:r>
              <a:rPr sz="1667" spc="-136">
                <a:solidFill>
                  <a:srgbClr val="004AAC"/>
                </a:solidFill>
                <a:latin typeface="Century Gothic"/>
                <a:cs typeface="Century Gothic"/>
              </a:rPr>
              <a:t>Change</a:t>
            </a:r>
            <a:r>
              <a:rPr sz="1667" spc="-27">
                <a:solidFill>
                  <a:srgbClr val="004AAC"/>
                </a:solidFill>
                <a:latin typeface="Century Gothic"/>
                <a:cs typeface="Century Gothic"/>
              </a:rPr>
              <a:t> </a:t>
            </a:r>
            <a:r>
              <a:rPr sz="1667" spc="-40">
                <a:solidFill>
                  <a:srgbClr val="004AAC"/>
                </a:solidFill>
                <a:latin typeface="Century Gothic"/>
                <a:cs typeface="Century Gothic"/>
              </a:rPr>
              <a:t>to</a:t>
            </a:r>
            <a:r>
              <a:rPr sz="1667" spc="-47">
                <a:solidFill>
                  <a:srgbClr val="004AAC"/>
                </a:solidFill>
                <a:latin typeface="Century Gothic"/>
                <a:cs typeface="Century Gothic"/>
              </a:rPr>
              <a:t> </a:t>
            </a:r>
            <a:r>
              <a:rPr sz="1667" spc="-7">
                <a:solidFill>
                  <a:srgbClr val="004AAC"/>
                </a:solidFill>
                <a:latin typeface="Century Gothic"/>
                <a:cs typeface="Century Gothic"/>
              </a:rPr>
              <a:t>unit/building </a:t>
            </a:r>
            <a:r>
              <a:rPr sz="1667" spc="-13">
                <a:solidFill>
                  <a:srgbClr val="004AAC"/>
                </a:solidFill>
                <a:latin typeface="Century Gothic"/>
                <a:cs typeface="Century Gothic"/>
              </a:rPr>
              <a:t>Tenant</a:t>
            </a:r>
            <a:r>
              <a:rPr sz="1667" spc="-83">
                <a:solidFill>
                  <a:srgbClr val="004AAC"/>
                </a:solidFill>
                <a:latin typeface="Century Gothic"/>
                <a:cs typeface="Century Gothic"/>
              </a:rPr>
              <a:t> </a:t>
            </a:r>
            <a:r>
              <a:rPr sz="1667" spc="-37">
                <a:solidFill>
                  <a:srgbClr val="004AAC"/>
                </a:solidFill>
                <a:latin typeface="Century Gothic"/>
                <a:cs typeface="Century Gothic"/>
              </a:rPr>
              <a:t>bears</a:t>
            </a:r>
            <a:r>
              <a:rPr sz="1667" spc="-53">
                <a:solidFill>
                  <a:srgbClr val="004AAC"/>
                </a:solidFill>
                <a:latin typeface="Century Gothic"/>
                <a:cs typeface="Century Gothic"/>
              </a:rPr>
              <a:t> </a:t>
            </a:r>
            <a:r>
              <a:rPr sz="1667">
                <a:solidFill>
                  <a:srgbClr val="004AAC"/>
                </a:solidFill>
                <a:latin typeface="Century Gothic"/>
                <a:cs typeface="Century Gothic"/>
              </a:rPr>
              <a:t>costs</a:t>
            </a:r>
            <a:r>
              <a:rPr sz="1667" spc="-53">
                <a:solidFill>
                  <a:srgbClr val="004AAC"/>
                </a:solidFill>
                <a:latin typeface="Century Gothic"/>
                <a:cs typeface="Century Gothic"/>
              </a:rPr>
              <a:t> </a:t>
            </a:r>
            <a:r>
              <a:rPr sz="1667" spc="-117">
                <a:solidFill>
                  <a:srgbClr val="004AAC"/>
                </a:solidFill>
                <a:latin typeface="Century Gothic"/>
                <a:cs typeface="Century Gothic"/>
              </a:rPr>
              <a:t>(except</a:t>
            </a:r>
            <a:r>
              <a:rPr sz="1667" spc="-27">
                <a:solidFill>
                  <a:srgbClr val="004AAC"/>
                </a:solidFill>
                <a:latin typeface="Century Gothic"/>
                <a:cs typeface="Century Gothic"/>
              </a:rPr>
              <a:t> </a:t>
            </a:r>
            <a:r>
              <a:rPr sz="1667" spc="-17">
                <a:solidFill>
                  <a:srgbClr val="004AAC"/>
                </a:solidFill>
                <a:latin typeface="Century Gothic"/>
                <a:cs typeface="Century Gothic"/>
              </a:rPr>
              <a:t>in </a:t>
            </a:r>
            <a:r>
              <a:rPr sz="1667" spc="-57">
                <a:solidFill>
                  <a:srgbClr val="004AAC"/>
                </a:solidFill>
                <a:latin typeface="Century Gothic"/>
                <a:cs typeface="Century Gothic"/>
              </a:rPr>
              <a:t>publicly</a:t>
            </a:r>
            <a:r>
              <a:rPr sz="1667" spc="-13">
                <a:solidFill>
                  <a:srgbClr val="004AAC"/>
                </a:solidFill>
                <a:latin typeface="Century Gothic"/>
                <a:cs typeface="Century Gothic"/>
              </a:rPr>
              <a:t> </a:t>
            </a:r>
            <a:r>
              <a:rPr sz="1667" spc="-100">
                <a:solidFill>
                  <a:srgbClr val="004AAC"/>
                </a:solidFill>
                <a:latin typeface="Century Gothic"/>
                <a:cs typeface="Century Gothic"/>
              </a:rPr>
              <a:t>funded</a:t>
            </a:r>
            <a:r>
              <a:rPr sz="1667" spc="-13">
                <a:solidFill>
                  <a:srgbClr val="004AAC"/>
                </a:solidFill>
                <a:latin typeface="Century Gothic"/>
                <a:cs typeface="Century Gothic"/>
              </a:rPr>
              <a:t> </a:t>
            </a:r>
            <a:r>
              <a:rPr sz="1667" spc="-7">
                <a:solidFill>
                  <a:srgbClr val="004AAC"/>
                </a:solidFill>
                <a:latin typeface="Century Gothic"/>
                <a:cs typeface="Century Gothic"/>
              </a:rPr>
              <a:t>housing) Examples:</a:t>
            </a:r>
            <a:endParaRPr sz="1667">
              <a:latin typeface="Century Gothic"/>
              <a:cs typeface="Century Gothic"/>
            </a:endParaRPr>
          </a:p>
          <a:p>
            <a:pPr marL="598623" marR="684988">
              <a:lnSpc>
                <a:spcPct val="116500"/>
              </a:lnSpc>
              <a:spcBef>
                <a:spcPts val="7"/>
              </a:spcBef>
            </a:pPr>
            <a:r>
              <a:rPr sz="1467" spc="-37">
                <a:solidFill>
                  <a:srgbClr val="004AAC"/>
                </a:solidFill>
                <a:latin typeface="Century Gothic"/>
                <a:cs typeface="Century Gothic"/>
              </a:rPr>
              <a:t>Wheelchair</a:t>
            </a:r>
            <a:r>
              <a:rPr sz="1467" spc="-47">
                <a:solidFill>
                  <a:srgbClr val="004AAC"/>
                </a:solidFill>
                <a:latin typeface="Century Gothic"/>
                <a:cs typeface="Century Gothic"/>
              </a:rPr>
              <a:t> </a:t>
            </a:r>
            <a:r>
              <a:rPr sz="1467" spc="-13">
                <a:solidFill>
                  <a:srgbClr val="004AAC"/>
                </a:solidFill>
                <a:latin typeface="Century Gothic"/>
                <a:cs typeface="Century Gothic"/>
              </a:rPr>
              <a:t>ramp </a:t>
            </a:r>
            <a:r>
              <a:rPr sz="1467" spc="-103">
                <a:solidFill>
                  <a:srgbClr val="004AAC"/>
                </a:solidFill>
                <a:latin typeface="Century Gothic"/>
                <a:cs typeface="Century Gothic"/>
              </a:rPr>
              <a:t>Grab</a:t>
            </a:r>
            <a:r>
              <a:rPr sz="1467" spc="-27">
                <a:solidFill>
                  <a:srgbClr val="004AAC"/>
                </a:solidFill>
                <a:latin typeface="Century Gothic"/>
                <a:cs typeface="Century Gothic"/>
              </a:rPr>
              <a:t> </a:t>
            </a:r>
            <a:r>
              <a:rPr sz="1467">
                <a:solidFill>
                  <a:srgbClr val="004AAC"/>
                </a:solidFill>
                <a:latin typeface="Century Gothic"/>
                <a:cs typeface="Century Gothic"/>
              </a:rPr>
              <a:t>bars</a:t>
            </a:r>
            <a:r>
              <a:rPr sz="1467" spc="-33">
                <a:solidFill>
                  <a:srgbClr val="004AAC"/>
                </a:solidFill>
                <a:latin typeface="Century Gothic"/>
                <a:cs typeface="Century Gothic"/>
              </a:rPr>
              <a:t> </a:t>
            </a:r>
            <a:r>
              <a:rPr sz="1467">
                <a:solidFill>
                  <a:srgbClr val="004AAC"/>
                </a:solidFill>
                <a:latin typeface="Century Gothic"/>
                <a:cs typeface="Century Gothic"/>
              </a:rPr>
              <a:t>in</a:t>
            </a:r>
            <a:r>
              <a:rPr sz="1467" spc="-27">
                <a:solidFill>
                  <a:srgbClr val="004AAC"/>
                </a:solidFill>
                <a:latin typeface="Century Gothic"/>
                <a:cs typeface="Century Gothic"/>
              </a:rPr>
              <a:t> </a:t>
            </a:r>
            <a:r>
              <a:rPr sz="1467" spc="-60">
                <a:solidFill>
                  <a:srgbClr val="004AAC"/>
                </a:solidFill>
                <a:latin typeface="Century Gothic"/>
                <a:cs typeface="Century Gothic"/>
              </a:rPr>
              <a:t>bathroom </a:t>
            </a:r>
            <a:r>
              <a:rPr sz="1467" spc="-17">
                <a:solidFill>
                  <a:srgbClr val="004AAC"/>
                </a:solidFill>
                <a:latin typeface="Century Gothic"/>
                <a:cs typeface="Century Gothic"/>
              </a:rPr>
              <a:t>Lowering</a:t>
            </a:r>
            <a:r>
              <a:rPr sz="1467" spc="-50">
                <a:solidFill>
                  <a:srgbClr val="004AAC"/>
                </a:solidFill>
                <a:latin typeface="Century Gothic"/>
                <a:cs typeface="Century Gothic"/>
              </a:rPr>
              <a:t> </a:t>
            </a:r>
            <a:r>
              <a:rPr sz="1467" spc="-7">
                <a:solidFill>
                  <a:srgbClr val="004AAC"/>
                </a:solidFill>
                <a:latin typeface="Century Gothic"/>
                <a:cs typeface="Century Gothic"/>
              </a:rPr>
              <a:t>countertops </a:t>
            </a:r>
            <a:r>
              <a:rPr sz="1467" spc="-53">
                <a:solidFill>
                  <a:srgbClr val="004AAC"/>
                </a:solidFill>
                <a:latin typeface="Century Gothic"/>
                <a:cs typeface="Century Gothic"/>
              </a:rPr>
              <a:t>Removing</a:t>
            </a:r>
            <a:r>
              <a:rPr sz="1467" spc="-20">
                <a:solidFill>
                  <a:srgbClr val="004AAC"/>
                </a:solidFill>
                <a:latin typeface="Century Gothic"/>
                <a:cs typeface="Century Gothic"/>
              </a:rPr>
              <a:t> </a:t>
            </a:r>
            <a:r>
              <a:rPr sz="1467" spc="-7">
                <a:solidFill>
                  <a:srgbClr val="004AAC"/>
                </a:solidFill>
                <a:latin typeface="Century Gothic"/>
                <a:cs typeface="Century Gothic"/>
              </a:rPr>
              <a:t>carpet</a:t>
            </a:r>
            <a:endParaRPr sz="1467">
              <a:latin typeface="Century Gothic"/>
              <a:cs typeface="Century Gothic"/>
            </a:endParaRPr>
          </a:p>
        </p:txBody>
      </p:sp>
      <p:pic>
        <p:nvPicPr>
          <p:cNvPr id="18" name="object 18"/>
          <p:cNvPicPr/>
          <p:nvPr/>
        </p:nvPicPr>
        <p:blipFill>
          <a:blip r:embed="rId3" cstate="print"/>
          <a:stretch>
            <a:fillRect/>
          </a:stretch>
        </p:blipFill>
        <p:spPr>
          <a:xfrm>
            <a:off x="6667934" y="1854348"/>
            <a:ext cx="69850" cy="69849"/>
          </a:xfrm>
          <a:prstGeom prst="rect">
            <a:avLst/>
          </a:prstGeom>
        </p:spPr>
      </p:pic>
      <p:pic>
        <p:nvPicPr>
          <p:cNvPr id="19" name="object 19"/>
          <p:cNvPicPr/>
          <p:nvPr/>
        </p:nvPicPr>
        <p:blipFill>
          <a:blip r:embed="rId4" cstate="print"/>
          <a:stretch>
            <a:fillRect/>
          </a:stretch>
        </p:blipFill>
        <p:spPr>
          <a:xfrm>
            <a:off x="7020359" y="2143273"/>
            <a:ext cx="76200" cy="76199"/>
          </a:xfrm>
          <a:prstGeom prst="rect">
            <a:avLst/>
          </a:prstGeom>
        </p:spPr>
      </p:pic>
      <p:pic>
        <p:nvPicPr>
          <p:cNvPr id="20" name="object 20"/>
          <p:cNvPicPr/>
          <p:nvPr/>
        </p:nvPicPr>
        <p:blipFill>
          <a:blip r:embed="rId5" cstate="print"/>
          <a:stretch>
            <a:fillRect/>
          </a:stretch>
        </p:blipFill>
        <p:spPr>
          <a:xfrm>
            <a:off x="7020359" y="2435373"/>
            <a:ext cx="76200" cy="76199"/>
          </a:xfrm>
          <a:prstGeom prst="rect">
            <a:avLst/>
          </a:prstGeom>
        </p:spPr>
      </p:pic>
      <p:pic>
        <p:nvPicPr>
          <p:cNvPr id="21" name="object 21"/>
          <p:cNvPicPr/>
          <p:nvPr/>
        </p:nvPicPr>
        <p:blipFill>
          <a:blip r:embed="rId6" cstate="print"/>
          <a:stretch>
            <a:fillRect/>
          </a:stretch>
        </p:blipFill>
        <p:spPr>
          <a:xfrm>
            <a:off x="7020359" y="2727473"/>
            <a:ext cx="76200" cy="76199"/>
          </a:xfrm>
          <a:prstGeom prst="rect">
            <a:avLst/>
          </a:prstGeom>
        </p:spPr>
      </p:pic>
      <p:sp>
        <p:nvSpPr>
          <p:cNvPr id="22" name="object 22"/>
          <p:cNvSpPr/>
          <p:nvPr/>
        </p:nvSpPr>
        <p:spPr>
          <a:xfrm>
            <a:off x="7277534" y="301639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23" name="object 23"/>
          <p:cNvSpPr/>
          <p:nvPr/>
        </p:nvSpPr>
        <p:spPr>
          <a:xfrm>
            <a:off x="7277534" y="327674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24" name="object 24"/>
          <p:cNvSpPr/>
          <p:nvPr/>
        </p:nvSpPr>
        <p:spPr>
          <a:xfrm>
            <a:off x="7277534" y="353709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pic>
        <p:nvPicPr>
          <p:cNvPr id="25" name="object 25"/>
          <p:cNvPicPr/>
          <p:nvPr/>
        </p:nvPicPr>
        <p:blipFill>
          <a:blip r:embed="rId3" cstate="print"/>
          <a:stretch>
            <a:fillRect/>
          </a:stretch>
        </p:blipFill>
        <p:spPr>
          <a:xfrm>
            <a:off x="6667934" y="3803798"/>
            <a:ext cx="69850" cy="69849"/>
          </a:xfrm>
          <a:prstGeom prst="rect">
            <a:avLst/>
          </a:prstGeom>
        </p:spPr>
      </p:pic>
      <p:pic>
        <p:nvPicPr>
          <p:cNvPr id="26" name="object 26"/>
          <p:cNvPicPr/>
          <p:nvPr/>
        </p:nvPicPr>
        <p:blipFill>
          <a:blip r:embed="rId7" cstate="print"/>
          <a:stretch>
            <a:fillRect/>
          </a:stretch>
        </p:blipFill>
        <p:spPr>
          <a:xfrm>
            <a:off x="7020359" y="4092723"/>
            <a:ext cx="76200" cy="76199"/>
          </a:xfrm>
          <a:prstGeom prst="rect">
            <a:avLst/>
          </a:prstGeom>
        </p:spPr>
      </p:pic>
      <p:pic>
        <p:nvPicPr>
          <p:cNvPr id="27" name="object 27"/>
          <p:cNvPicPr/>
          <p:nvPr/>
        </p:nvPicPr>
        <p:blipFill>
          <a:blip r:embed="rId8" cstate="print"/>
          <a:stretch>
            <a:fillRect/>
          </a:stretch>
        </p:blipFill>
        <p:spPr>
          <a:xfrm>
            <a:off x="7020359" y="4384823"/>
            <a:ext cx="76200" cy="76199"/>
          </a:xfrm>
          <a:prstGeom prst="rect">
            <a:avLst/>
          </a:prstGeom>
        </p:spPr>
      </p:pic>
      <p:pic>
        <p:nvPicPr>
          <p:cNvPr id="28" name="object 28"/>
          <p:cNvPicPr/>
          <p:nvPr/>
        </p:nvPicPr>
        <p:blipFill>
          <a:blip r:embed="rId8" cstate="print"/>
          <a:stretch>
            <a:fillRect/>
          </a:stretch>
        </p:blipFill>
        <p:spPr>
          <a:xfrm>
            <a:off x="7020359" y="4969023"/>
            <a:ext cx="76200" cy="76199"/>
          </a:xfrm>
          <a:prstGeom prst="rect">
            <a:avLst/>
          </a:prstGeom>
        </p:spPr>
      </p:pic>
      <p:sp>
        <p:nvSpPr>
          <p:cNvPr id="29" name="object 29"/>
          <p:cNvSpPr/>
          <p:nvPr/>
        </p:nvSpPr>
        <p:spPr>
          <a:xfrm>
            <a:off x="7277534" y="525794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30" name="object 30"/>
          <p:cNvSpPr/>
          <p:nvPr/>
        </p:nvSpPr>
        <p:spPr>
          <a:xfrm>
            <a:off x="7277534" y="551829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31" name="object 31"/>
          <p:cNvSpPr/>
          <p:nvPr/>
        </p:nvSpPr>
        <p:spPr>
          <a:xfrm>
            <a:off x="7277534" y="577864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32" name="object 32"/>
          <p:cNvSpPr/>
          <p:nvPr/>
        </p:nvSpPr>
        <p:spPr>
          <a:xfrm>
            <a:off x="7277534" y="6038997"/>
            <a:ext cx="63500" cy="63500"/>
          </a:xfrm>
          <a:custGeom>
            <a:avLst/>
            <a:gdLst/>
            <a:ahLst/>
            <a:cxnLst/>
            <a:rect l="l" t="t" r="r" b="b"/>
            <a:pathLst>
              <a:path w="95250" h="95250">
                <a:moveTo>
                  <a:pt x="95249" y="95249"/>
                </a:moveTo>
                <a:lnTo>
                  <a:pt x="0" y="95249"/>
                </a:lnTo>
                <a:lnTo>
                  <a:pt x="0" y="0"/>
                </a:lnTo>
                <a:lnTo>
                  <a:pt x="95249" y="0"/>
                </a:lnTo>
                <a:lnTo>
                  <a:pt x="95249" y="95249"/>
                </a:lnTo>
                <a:close/>
              </a:path>
            </a:pathLst>
          </a:custGeom>
          <a:solidFill>
            <a:srgbClr val="004AAC"/>
          </a:solidFill>
        </p:spPr>
        <p:txBody>
          <a:bodyPr wrap="square" lIns="0" tIns="0" rIns="0" bIns="0" rtlCol="0"/>
          <a:lstStyle/>
          <a:p>
            <a:endParaRPr/>
          </a:p>
        </p:txBody>
      </p:sp>
      <p:sp>
        <p:nvSpPr>
          <p:cNvPr id="33" name="object 33"/>
          <p:cNvSpPr/>
          <p:nvPr/>
        </p:nvSpPr>
        <p:spPr>
          <a:xfrm>
            <a:off x="5758525" y="5102410"/>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4" name="object 34"/>
          <p:cNvSpPr/>
          <p:nvPr/>
        </p:nvSpPr>
        <p:spPr>
          <a:xfrm>
            <a:off x="5758525" y="4975336"/>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5" name="object 35"/>
          <p:cNvSpPr/>
          <p:nvPr/>
        </p:nvSpPr>
        <p:spPr>
          <a:xfrm>
            <a:off x="5758525" y="4848264"/>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6" name="object 36"/>
          <p:cNvSpPr/>
          <p:nvPr/>
        </p:nvSpPr>
        <p:spPr>
          <a:xfrm>
            <a:off x="5758525" y="4721192"/>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7" name="object 37"/>
          <p:cNvSpPr/>
          <p:nvPr/>
        </p:nvSpPr>
        <p:spPr>
          <a:xfrm>
            <a:off x="5758525" y="4594118"/>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8" name="object 38"/>
          <p:cNvSpPr/>
          <p:nvPr/>
        </p:nvSpPr>
        <p:spPr>
          <a:xfrm>
            <a:off x="5758525" y="4467046"/>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39" name="object 39"/>
          <p:cNvSpPr/>
          <p:nvPr/>
        </p:nvSpPr>
        <p:spPr>
          <a:xfrm>
            <a:off x="5758525" y="4339974"/>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0" name="object 40"/>
          <p:cNvSpPr/>
          <p:nvPr/>
        </p:nvSpPr>
        <p:spPr>
          <a:xfrm>
            <a:off x="5758525" y="4212900"/>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1" name="object 41"/>
          <p:cNvSpPr/>
          <p:nvPr/>
        </p:nvSpPr>
        <p:spPr>
          <a:xfrm>
            <a:off x="5758525" y="4085828"/>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2" name="object 42"/>
          <p:cNvSpPr/>
          <p:nvPr/>
        </p:nvSpPr>
        <p:spPr>
          <a:xfrm>
            <a:off x="5758525" y="3958755"/>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3" name="object 43"/>
          <p:cNvSpPr/>
          <p:nvPr/>
        </p:nvSpPr>
        <p:spPr>
          <a:xfrm>
            <a:off x="5758525" y="3831682"/>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4" name="object 44"/>
          <p:cNvSpPr/>
          <p:nvPr/>
        </p:nvSpPr>
        <p:spPr>
          <a:xfrm>
            <a:off x="5758525" y="3704610"/>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5" name="object 45"/>
          <p:cNvSpPr/>
          <p:nvPr/>
        </p:nvSpPr>
        <p:spPr>
          <a:xfrm>
            <a:off x="5758525" y="3577537"/>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6" name="object 46"/>
          <p:cNvSpPr/>
          <p:nvPr/>
        </p:nvSpPr>
        <p:spPr>
          <a:xfrm>
            <a:off x="5758525" y="3450464"/>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7" name="object 47"/>
          <p:cNvSpPr/>
          <p:nvPr/>
        </p:nvSpPr>
        <p:spPr>
          <a:xfrm>
            <a:off x="5758525" y="3323392"/>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8" name="object 48"/>
          <p:cNvSpPr/>
          <p:nvPr/>
        </p:nvSpPr>
        <p:spPr>
          <a:xfrm>
            <a:off x="5758525" y="3196318"/>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49" name="object 49"/>
          <p:cNvSpPr/>
          <p:nvPr/>
        </p:nvSpPr>
        <p:spPr>
          <a:xfrm>
            <a:off x="5758525" y="3069246"/>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0" name="object 50"/>
          <p:cNvSpPr/>
          <p:nvPr/>
        </p:nvSpPr>
        <p:spPr>
          <a:xfrm>
            <a:off x="5758525" y="2942173"/>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1" name="object 51"/>
          <p:cNvSpPr/>
          <p:nvPr/>
        </p:nvSpPr>
        <p:spPr>
          <a:xfrm>
            <a:off x="5758525" y="2815100"/>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2" name="object 52"/>
          <p:cNvSpPr/>
          <p:nvPr/>
        </p:nvSpPr>
        <p:spPr>
          <a:xfrm>
            <a:off x="5758525" y="2688028"/>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3" name="object 53"/>
          <p:cNvSpPr/>
          <p:nvPr/>
        </p:nvSpPr>
        <p:spPr>
          <a:xfrm>
            <a:off x="5758525" y="2560955"/>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4" name="object 54"/>
          <p:cNvSpPr/>
          <p:nvPr/>
        </p:nvSpPr>
        <p:spPr>
          <a:xfrm>
            <a:off x="5758525" y="2433882"/>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5" name="object 55"/>
          <p:cNvSpPr/>
          <p:nvPr/>
        </p:nvSpPr>
        <p:spPr>
          <a:xfrm>
            <a:off x="5758525" y="2306810"/>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6" name="object 56"/>
          <p:cNvSpPr/>
          <p:nvPr/>
        </p:nvSpPr>
        <p:spPr>
          <a:xfrm>
            <a:off x="5758525" y="2179737"/>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7" name="object 57"/>
          <p:cNvSpPr/>
          <p:nvPr/>
        </p:nvSpPr>
        <p:spPr>
          <a:xfrm>
            <a:off x="5758525" y="2052664"/>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8" name="object 58"/>
          <p:cNvSpPr/>
          <p:nvPr/>
        </p:nvSpPr>
        <p:spPr>
          <a:xfrm>
            <a:off x="5758525" y="1925592"/>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59" name="object 59"/>
          <p:cNvSpPr/>
          <p:nvPr/>
        </p:nvSpPr>
        <p:spPr>
          <a:xfrm>
            <a:off x="5758525" y="1798519"/>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60" name="object 60"/>
          <p:cNvSpPr/>
          <p:nvPr/>
        </p:nvSpPr>
        <p:spPr>
          <a:xfrm>
            <a:off x="5758525" y="1671446"/>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61" name="object 61"/>
          <p:cNvSpPr/>
          <p:nvPr/>
        </p:nvSpPr>
        <p:spPr>
          <a:xfrm>
            <a:off x="5758525" y="1544373"/>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62" name="object 62"/>
          <p:cNvSpPr/>
          <p:nvPr/>
        </p:nvSpPr>
        <p:spPr>
          <a:xfrm>
            <a:off x="5758525" y="1417300"/>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63" name="object 63"/>
          <p:cNvSpPr/>
          <p:nvPr/>
        </p:nvSpPr>
        <p:spPr>
          <a:xfrm>
            <a:off x="5758525" y="1290228"/>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64" name="object 64"/>
          <p:cNvSpPr/>
          <p:nvPr/>
        </p:nvSpPr>
        <p:spPr>
          <a:xfrm>
            <a:off x="5758525" y="1163155"/>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65" name="object 65"/>
          <p:cNvSpPr/>
          <p:nvPr/>
        </p:nvSpPr>
        <p:spPr>
          <a:xfrm>
            <a:off x="5758525" y="1036082"/>
            <a:ext cx="31750" cy="95673"/>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66" name="object 66"/>
          <p:cNvSpPr/>
          <p:nvPr/>
        </p:nvSpPr>
        <p:spPr>
          <a:xfrm>
            <a:off x="5758525" y="909010"/>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67" name="object 67"/>
          <p:cNvSpPr/>
          <p:nvPr/>
        </p:nvSpPr>
        <p:spPr>
          <a:xfrm>
            <a:off x="5758525" y="781937"/>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68" name="object 68"/>
          <p:cNvSpPr/>
          <p:nvPr/>
        </p:nvSpPr>
        <p:spPr>
          <a:xfrm>
            <a:off x="5758525" y="654864"/>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69" name="object 69"/>
          <p:cNvSpPr/>
          <p:nvPr/>
        </p:nvSpPr>
        <p:spPr>
          <a:xfrm>
            <a:off x="5758525" y="527792"/>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70" name="object 70"/>
          <p:cNvSpPr/>
          <p:nvPr/>
        </p:nvSpPr>
        <p:spPr>
          <a:xfrm>
            <a:off x="5758525" y="400719"/>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71" name="object 71"/>
          <p:cNvSpPr/>
          <p:nvPr/>
        </p:nvSpPr>
        <p:spPr>
          <a:xfrm>
            <a:off x="5758525" y="273646"/>
            <a:ext cx="31750" cy="95673"/>
          </a:xfrm>
          <a:custGeom>
            <a:avLst/>
            <a:gdLst/>
            <a:ahLst/>
            <a:cxnLst/>
            <a:rect l="l" t="t" r="r" b="b"/>
            <a:pathLst>
              <a:path w="47625" h="143509">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grpSp>
        <p:nvGrpSpPr>
          <p:cNvPr id="72" name="object 72"/>
          <p:cNvGrpSpPr/>
          <p:nvPr/>
        </p:nvGrpSpPr>
        <p:grpSpPr>
          <a:xfrm>
            <a:off x="0" y="5448578"/>
            <a:ext cx="12192000" cy="1409700"/>
            <a:chOff x="0" y="8172867"/>
            <a:chExt cx="18288000" cy="2114550"/>
          </a:xfrm>
        </p:grpSpPr>
        <p:pic>
          <p:nvPicPr>
            <p:cNvPr id="73" name="object 73"/>
            <p:cNvPicPr/>
            <p:nvPr/>
          </p:nvPicPr>
          <p:blipFill>
            <a:blip r:embed="rId9" cstate="print"/>
            <a:stretch>
              <a:fillRect/>
            </a:stretch>
          </p:blipFill>
          <p:spPr>
            <a:xfrm>
              <a:off x="7934750" y="8172867"/>
              <a:ext cx="2367440" cy="1880035"/>
            </a:xfrm>
            <a:prstGeom prst="rect">
              <a:avLst/>
            </a:prstGeom>
          </p:spPr>
        </p:pic>
        <p:sp>
          <p:nvSpPr>
            <p:cNvPr id="74" name="object 74"/>
            <p:cNvSpPr/>
            <p:nvPr/>
          </p:nvSpPr>
          <p:spPr>
            <a:xfrm>
              <a:off x="0" y="10077450"/>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grpSp>
        <p:nvGrpSpPr>
          <p:cNvPr id="75" name="object 75"/>
          <p:cNvGrpSpPr/>
          <p:nvPr/>
        </p:nvGrpSpPr>
        <p:grpSpPr>
          <a:xfrm>
            <a:off x="0" y="1"/>
            <a:ext cx="12192000" cy="242147"/>
            <a:chOff x="0" y="1"/>
            <a:chExt cx="18288000" cy="363220"/>
          </a:xfrm>
        </p:grpSpPr>
        <p:sp>
          <p:nvSpPr>
            <p:cNvPr id="76" name="object 76"/>
            <p:cNvSpPr/>
            <p:nvPr/>
          </p:nvSpPr>
          <p:spPr>
            <a:xfrm>
              <a:off x="8637787" y="219860"/>
              <a:ext cx="47625" cy="143510"/>
            </a:xfrm>
            <a:custGeom>
              <a:avLst/>
              <a:gdLst/>
              <a:ahLst/>
              <a:cxnLst/>
              <a:rect l="l" t="t" r="r" b="b"/>
              <a:pathLst>
                <a:path w="47625" h="143510">
                  <a:moveTo>
                    <a:pt x="47624" y="0"/>
                  </a:moveTo>
                  <a:lnTo>
                    <a:pt x="47624" y="142956"/>
                  </a:lnTo>
                  <a:lnTo>
                    <a:pt x="0" y="142956"/>
                  </a:lnTo>
                  <a:lnTo>
                    <a:pt x="0" y="0"/>
                  </a:lnTo>
                  <a:lnTo>
                    <a:pt x="47624" y="0"/>
                  </a:lnTo>
                  <a:close/>
                </a:path>
              </a:pathLst>
            </a:custGeom>
            <a:solidFill>
              <a:srgbClr val="568ED8"/>
            </a:solidFill>
          </p:spPr>
          <p:txBody>
            <a:bodyPr wrap="square" lIns="0" tIns="0" rIns="0" bIns="0" rtlCol="0"/>
            <a:lstStyle/>
            <a:p>
              <a:endParaRPr/>
            </a:p>
          </p:txBody>
        </p:sp>
        <p:sp>
          <p:nvSpPr>
            <p:cNvPr id="77" name="object 77"/>
            <p:cNvSpPr/>
            <p:nvPr/>
          </p:nvSpPr>
          <p:spPr>
            <a:xfrm>
              <a:off x="0" y="1"/>
              <a:ext cx="18288000" cy="209550"/>
            </a:xfrm>
            <a:custGeom>
              <a:avLst/>
              <a:gdLst/>
              <a:ahLst/>
              <a:cxnLst/>
              <a:rect l="l" t="t" r="r" b="b"/>
              <a:pathLst>
                <a:path w="18288000" h="209550">
                  <a:moveTo>
                    <a:pt x="18287998" y="209549"/>
                  </a:moveTo>
                  <a:lnTo>
                    <a:pt x="0" y="209549"/>
                  </a:lnTo>
                  <a:lnTo>
                    <a:pt x="0" y="0"/>
                  </a:lnTo>
                  <a:lnTo>
                    <a:pt x="18287998" y="0"/>
                  </a:lnTo>
                  <a:lnTo>
                    <a:pt x="18287998" y="209549"/>
                  </a:lnTo>
                  <a:close/>
                </a:path>
              </a:pathLst>
            </a:custGeom>
            <a:solidFill>
              <a:srgbClr val="FFBD58"/>
            </a:solidFill>
          </p:spPr>
          <p:txBody>
            <a:bodyPr wrap="square" lIns="0" tIns="0" rIns="0" bIns="0" rtlCol="0"/>
            <a:lstStyle/>
            <a:p>
              <a:endParaRPr/>
            </a:p>
          </p:txBody>
        </p:sp>
      </p:grpSp>
      <p:sp>
        <p:nvSpPr>
          <p:cNvPr id="78" name="object 78"/>
          <p:cNvSpPr txBox="1"/>
          <p:nvPr/>
        </p:nvSpPr>
        <p:spPr>
          <a:xfrm>
            <a:off x="6481668" y="668889"/>
            <a:ext cx="4502997" cy="5540385"/>
          </a:xfrm>
          <a:prstGeom prst="rect">
            <a:avLst/>
          </a:prstGeom>
        </p:spPr>
        <p:txBody>
          <a:bodyPr vert="horz" wrap="square" lIns="0" tIns="8467" rIns="0" bIns="0" rtlCol="0" anchor="t">
            <a:spAutoFit/>
          </a:bodyPr>
          <a:lstStyle/>
          <a:p>
            <a:pPr marL="8255" marR="621665">
              <a:spcBef>
                <a:spcPts val="67"/>
              </a:spcBef>
              <a:tabLst>
                <a:tab pos="3875810" algn="l"/>
              </a:tabLst>
            </a:pPr>
            <a:r>
              <a:rPr lang="en-US" sz="2650" b="1" spc="-60" err="1">
                <a:solidFill>
                  <a:srgbClr val="004AAC"/>
                </a:solidFill>
                <a:latin typeface="Century Gothic"/>
                <a:cs typeface="Century Gothic"/>
              </a:rPr>
              <a:t>Acomodaciones</a:t>
            </a:r>
            <a:r>
              <a:rPr sz="2650" b="1" spc="-103">
                <a:solidFill>
                  <a:srgbClr val="004AAC"/>
                </a:solidFill>
                <a:latin typeface="Century Gothic"/>
                <a:cs typeface="Century Gothic"/>
              </a:rPr>
              <a:t> </a:t>
            </a:r>
            <a:r>
              <a:rPr sz="2650" b="1" spc="-33">
                <a:solidFill>
                  <a:srgbClr val="004AAC"/>
                </a:solidFill>
                <a:latin typeface="Century Gothic"/>
                <a:cs typeface="Century Gothic"/>
              </a:rPr>
              <a:t>y </a:t>
            </a:r>
            <a:r>
              <a:rPr sz="2650" b="1" u="heavy" spc="-7" err="1">
                <a:solidFill>
                  <a:srgbClr val="004AAC"/>
                </a:solidFill>
                <a:uFill>
                  <a:solidFill>
                    <a:srgbClr val="FFBD58"/>
                  </a:solidFill>
                </a:uFill>
                <a:latin typeface="Century Gothic"/>
                <a:cs typeface="Century Gothic"/>
              </a:rPr>
              <a:t>Modificaciones</a:t>
            </a:r>
            <a:r>
              <a:rPr sz="2650" b="1" u="heavy">
                <a:solidFill>
                  <a:srgbClr val="004AAC"/>
                </a:solidFill>
                <a:uFill>
                  <a:solidFill>
                    <a:srgbClr val="FFBD58"/>
                  </a:solidFill>
                </a:uFill>
                <a:latin typeface="Century Gothic"/>
                <a:cs typeface="Century Gothic"/>
              </a:rPr>
              <a:t>	</a:t>
            </a:r>
            <a:endParaRPr lang="en-US" sz="2650">
              <a:latin typeface="Century Gothic"/>
              <a:cs typeface="Century Gothic"/>
            </a:endParaRPr>
          </a:p>
          <a:p>
            <a:pPr marL="367665">
              <a:spcBef>
                <a:spcPts val="2050"/>
              </a:spcBef>
            </a:pPr>
            <a:r>
              <a:rPr lang="en-US" sz="1650" b="1" spc="-13" err="1">
                <a:solidFill>
                  <a:srgbClr val="004AAC"/>
                </a:solidFill>
                <a:latin typeface="Century Gothic"/>
                <a:cs typeface="Century Gothic"/>
              </a:rPr>
              <a:t>Acomodaciones</a:t>
            </a:r>
            <a:endParaRPr sz="1667" err="1">
              <a:latin typeface="Century Gothic"/>
              <a:cs typeface="Century Gothic"/>
            </a:endParaRPr>
          </a:p>
          <a:p>
            <a:pPr marL="727710" marR="849630">
              <a:lnSpc>
                <a:spcPct val="114999"/>
              </a:lnSpc>
            </a:pPr>
            <a:r>
              <a:rPr sz="1650" spc="-93">
                <a:solidFill>
                  <a:srgbClr val="004AAC"/>
                </a:solidFill>
                <a:latin typeface="Century Gothic"/>
                <a:cs typeface="Century Gothic"/>
              </a:rPr>
              <a:t>Cambiar</a:t>
            </a:r>
            <a:r>
              <a:rPr sz="1650" spc="-27">
                <a:solidFill>
                  <a:srgbClr val="004AAC"/>
                </a:solidFill>
                <a:latin typeface="Century Gothic"/>
                <a:cs typeface="Century Gothic"/>
              </a:rPr>
              <a:t> </a:t>
            </a:r>
            <a:r>
              <a:rPr sz="1650">
                <a:solidFill>
                  <a:srgbClr val="004AAC"/>
                </a:solidFill>
                <a:latin typeface="Century Gothic"/>
                <a:cs typeface="Century Gothic"/>
              </a:rPr>
              <a:t>la</a:t>
            </a:r>
            <a:r>
              <a:rPr sz="1650" spc="-76">
                <a:solidFill>
                  <a:srgbClr val="004AAC"/>
                </a:solidFill>
                <a:latin typeface="Century Gothic"/>
                <a:cs typeface="Century Gothic"/>
              </a:rPr>
              <a:t> </a:t>
            </a:r>
            <a:r>
              <a:rPr sz="1650" spc="-63">
                <a:solidFill>
                  <a:srgbClr val="004AAC"/>
                </a:solidFill>
                <a:latin typeface="Century Gothic"/>
                <a:cs typeface="Century Gothic"/>
              </a:rPr>
              <a:t>política</a:t>
            </a:r>
            <a:r>
              <a:rPr sz="1650" spc="-40">
                <a:solidFill>
                  <a:srgbClr val="004AAC"/>
                </a:solidFill>
                <a:latin typeface="Century Gothic"/>
                <a:cs typeface="Century Gothic"/>
              </a:rPr>
              <a:t> </a:t>
            </a:r>
            <a:r>
              <a:rPr sz="1650" spc="-169">
                <a:solidFill>
                  <a:srgbClr val="004AAC"/>
                </a:solidFill>
                <a:latin typeface="Century Gothic"/>
                <a:cs typeface="Century Gothic"/>
              </a:rPr>
              <a:t>de</a:t>
            </a:r>
            <a:r>
              <a:rPr sz="1650" spc="-27">
                <a:solidFill>
                  <a:srgbClr val="004AAC"/>
                </a:solidFill>
                <a:latin typeface="Century Gothic"/>
                <a:cs typeface="Century Gothic"/>
              </a:rPr>
              <a:t> </a:t>
            </a:r>
            <a:r>
              <a:rPr sz="1650" spc="-13">
                <a:solidFill>
                  <a:srgbClr val="004AAC"/>
                </a:solidFill>
                <a:latin typeface="Century Gothic"/>
                <a:cs typeface="Century Gothic"/>
              </a:rPr>
              <a:t>servicio </a:t>
            </a:r>
            <a:r>
              <a:rPr sz="1650" spc="-30">
                <a:solidFill>
                  <a:srgbClr val="004AAC"/>
                </a:solidFill>
                <a:latin typeface="Century Gothic"/>
                <a:cs typeface="Century Gothic"/>
              </a:rPr>
              <a:t>Propietario</a:t>
            </a:r>
            <a:r>
              <a:rPr sz="1650" spc="-63">
                <a:solidFill>
                  <a:srgbClr val="004AAC"/>
                </a:solidFill>
                <a:latin typeface="Century Gothic"/>
                <a:cs typeface="Century Gothic"/>
              </a:rPr>
              <a:t> </a:t>
            </a:r>
            <a:r>
              <a:rPr sz="1650" spc="-80">
                <a:solidFill>
                  <a:srgbClr val="004AAC"/>
                </a:solidFill>
                <a:latin typeface="Century Gothic"/>
                <a:cs typeface="Century Gothic"/>
              </a:rPr>
              <a:t>corre</a:t>
            </a:r>
            <a:r>
              <a:rPr sz="1650" spc="-33">
                <a:solidFill>
                  <a:srgbClr val="004AAC"/>
                </a:solidFill>
                <a:latin typeface="Century Gothic"/>
                <a:cs typeface="Century Gothic"/>
              </a:rPr>
              <a:t> </a:t>
            </a:r>
            <a:r>
              <a:rPr sz="1650" spc="-157">
                <a:solidFill>
                  <a:srgbClr val="004AAC"/>
                </a:solidFill>
                <a:latin typeface="Century Gothic"/>
                <a:cs typeface="Century Gothic"/>
              </a:rPr>
              <a:t>con</a:t>
            </a:r>
            <a:r>
              <a:rPr sz="1650" spc="-27">
                <a:solidFill>
                  <a:srgbClr val="004AAC"/>
                </a:solidFill>
                <a:latin typeface="Century Gothic"/>
                <a:cs typeface="Century Gothic"/>
              </a:rPr>
              <a:t> </a:t>
            </a:r>
            <a:r>
              <a:rPr sz="1650" spc="-40">
                <a:solidFill>
                  <a:srgbClr val="004AAC"/>
                </a:solidFill>
                <a:latin typeface="Century Gothic"/>
                <a:cs typeface="Century Gothic"/>
              </a:rPr>
              <a:t>el</a:t>
            </a:r>
            <a:r>
              <a:rPr sz="1650" spc="-43">
                <a:solidFill>
                  <a:srgbClr val="004AAC"/>
                </a:solidFill>
                <a:latin typeface="Century Gothic"/>
                <a:cs typeface="Century Gothic"/>
              </a:rPr>
              <a:t> </a:t>
            </a:r>
            <a:r>
              <a:rPr sz="1650" spc="-7">
                <a:solidFill>
                  <a:srgbClr val="004AAC"/>
                </a:solidFill>
                <a:latin typeface="Century Gothic"/>
                <a:cs typeface="Century Gothic"/>
              </a:rPr>
              <a:t>costo Ejemplos:</a:t>
            </a:r>
            <a:endParaRPr sz="1650">
              <a:latin typeface="Century Gothic"/>
              <a:cs typeface="Century Gothic"/>
            </a:endParaRPr>
          </a:p>
          <a:p>
            <a:pPr marL="957580" marR="567690">
              <a:lnSpc>
                <a:spcPct val="116500"/>
              </a:lnSpc>
              <a:spcBef>
                <a:spcPts val="10"/>
              </a:spcBef>
            </a:pPr>
            <a:r>
              <a:rPr sz="1467" spc="-83">
                <a:solidFill>
                  <a:srgbClr val="004AAC"/>
                </a:solidFill>
                <a:latin typeface="Century Gothic"/>
                <a:cs typeface="Century Gothic"/>
              </a:rPr>
              <a:t>Cambiar</a:t>
            </a:r>
            <a:r>
              <a:rPr sz="1467" spc="-23">
                <a:solidFill>
                  <a:srgbClr val="004AAC"/>
                </a:solidFill>
                <a:latin typeface="Century Gothic"/>
                <a:cs typeface="Century Gothic"/>
              </a:rPr>
              <a:t> </a:t>
            </a:r>
            <a:r>
              <a:rPr sz="1467" spc="-37">
                <a:solidFill>
                  <a:srgbClr val="004AAC"/>
                </a:solidFill>
                <a:latin typeface="Century Gothic"/>
                <a:cs typeface="Century Gothic"/>
              </a:rPr>
              <a:t>el</a:t>
            </a:r>
            <a:r>
              <a:rPr sz="1467" spc="-53">
                <a:solidFill>
                  <a:srgbClr val="004AAC"/>
                </a:solidFill>
                <a:latin typeface="Century Gothic"/>
                <a:cs typeface="Century Gothic"/>
              </a:rPr>
              <a:t> </a:t>
            </a:r>
            <a:r>
              <a:rPr sz="1467" spc="-70">
                <a:solidFill>
                  <a:srgbClr val="004AAC"/>
                </a:solidFill>
                <a:latin typeface="Century Gothic"/>
                <a:cs typeface="Century Gothic"/>
              </a:rPr>
              <a:t>día</a:t>
            </a:r>
            <a:r>
              <a:rPr sz="1467" spc="-30">
                <a:solidFill>
                  <a:srgbClr val="004AAC"/>
                </a:solidFill>
                <a:latin typeface="Century Gothic"/>
                <a:cs typeface="Century Gothic"/>
              </a:rPr>
              <a:t> </a:t>
            </a:r>
            <a:r>
              <a:rPr sz="1467" spc="-153">
                <a:solidFill>
                  <a:srgbClr val="004AAC"/>
                </a:solidFill>
                <a:latin typeface="Century Gothic"/>
                <a:cs typeface="Century Gothic"/>
              </a:rPr>
              <a:t>de</a:t>
            </a:r>
            <a:r>
              <a:rPr sz="1467" spc="-27">
                <a:solidFill>
                  <a:srgbClr val="004AAC"/>
                </a:solidFill>
                <a:latin typeface="Century Gothic"/>
                <a:cs typeface="Century Gothic"/>
              </a:rPr>
              <a:t> </a:t>
            </a:r>
            <a:r>
              <a:rPr sz="1467" spc="-130">
                <a:solidFill>
                  <a:srgbClr val="004AAC"/>
                </a:solidFill>
                <a:latin typeface="Century Gothic"/>
                <a:cs typeface="Century Gothic"/>
              </a:rPr>
              <a:t>pago</a:t>
            </a:r>
            <a:r>
              <a:rPr sz="1467" spc="-27">
                <a:solidFill>
                  <a:srgbClr val="004AAC"/>
                </a:solidFill>
                <a:latin typeface="Century Gothic"/>
                <a:cs typeface="Century Gothic"/>
              </a:rPr>
              <a:t> </a:t>
            </a:r>
            <a:r>
              <a:rPr sz="1467" spc="-153">
                <a:solidFill>
                  <a:srgbClr val="004AAC"/>
                </a:solidFill>
                <a:latin typeface="Century Gothic"/>
                <a:cs typeface="Century Gothic"/>
              </a:rPr>
              <a:t>de</a:t>
            </a:r>
            <a:r>
              <a:rPr sz="1467" spc="-27">
                <a:solidFill>
                  <a:srgbClr val="004AAC"/>
                </a:solidFill>
                <a:latin typeface="Century Gothic"/>
                <a:cs typeface="Century Gothic"/>
              </a:rPr>
              <a:t> </a:t>
            </a:r>
            <a:r>
              <a:rPr sz="1467" spc="-7">
                <a:solidFill>
                  <a:srgbClr val="004AAC"/>
                </a:solidFill>
                <a:latin typeface="Century Gothic"/>
                <a:cs typeface="Century Gothic"/>
              </a:rPr>
              <a:t>la</a:t>
            </a:r>
            <a:r>
              <a:rPr sz="1467" spc="-33">
                <a:solidFill>
                  <a:srgbClr val="004AAC"/>
                </a:solidFill>
                <a:latin typeface="Century Gothic"/>
                <a:cs typeface="Century Gothic"/>
              </a:rPr>
              <a:t> </a:t>
            </a:r>
            <a:r>
              <a:rPr sz="1467" spc="-13">
                <a:solidFill>
                  <a:srgbClr val="004AAC"/>
                </a:solidFill>
                <a:latin typeface="Century Gothic"/>
                <a:cs typeface="Century Gothic"/>
              </a:rPr>
              <a:t>renta </a:t>
            </a:r>
            <a:r>
              <a:rPr sz="1467" spc="-20">
                <a:solidFill>
                  <a:srgbClr val="004AAC"/>
                </a:solidFill>
                <a:latin typeface="Century Gothic"/>
                <a:cs typeface="Century Gothic"/>
              </a:rPr>
              <a:t>Animales</a:t>
            </a:r>
            <a:r>
              <a:rPr sz="1467" spc="-60">
                <a:solidFill>
                  <a:srgbClr val="004AAC"/>
                </a:solidFill>
                <a:latin typeface="Century Gothic"/>
                <a:cs typeface="Century Gothic"/>
              </a:rPr>
              <a:t> </a:t>
            </a:r>
            <a:r>
              <a:rPr sz="1467" spc="-153">
                <a:solidFill>
                  <a:srgbClr val="004AAC"/>
                </a:solidFill>
                <a:latin typeface="Century Gothic"/>
                <a:cs typeface="Century Gothic"/>
              </a:rPr>
              <a:t>de</a:t>
            </a:r>
            <a:r>
              <a:rPr sz="1467" spc="-27">
                <a:solidFill>
                  <a:srgbClr val="004AAC"/>
                </a:solidFill>
                <a:latin typeface="Century Gothic"/>
                <a:cs typeface="Century Gothic"/>
              </a:rPr>
              <a:t> </a:t>
            </a:r>
            <a:r>
              <a:rPr sz="1467" spc="-7">
                <a:solidFill>
                  <a:srgbClr val="004AAC"/>
                </a:solidFill>
                <a:latin typeface="Century Gothic"/>
                <a:cs typeface="Century Gothic"/>
              </a:rPr>
              <a:t>servicio</a:t>
            </a:r>
            <a:endParaRPr sz="1467">
              <a:latin typeface="Century Gothic"/>
              <a:cs typeface="Century Gothic"/>
            </a:endParaRPr>
          </a:p>
          <a:p>
            <a:pPr marL="957580">
              <a:spcBef>
                <a:spcPts val="289"/>
              </a:spcBef>
            </a:pPr>
            <a:r>
              <a:rPr sz="1467" spc="-7">
                <a:solidFill>
                  <a:srgbClr val="004AAC"/>
                </a:solidFill>
                <a:latin typeface="Century Gothic"/>
                <a:cs typeface="Century Gothic"/>
              </a:rPr>
              <a:t>Lugar</a:t>
            </a:r>
            <a:r>
              <a:rPr sz="1467" spc="-83">
                <a:solidFill>
                  <a:srgbClr val="004AAC"/>
                </a:solidFill>
                <a:latin typeface="Century Gothic"/>
                <a:cs typeface="Century Gothic"/>
              </a:rPr>
              <a:t> </a:t>
            </a:r>
            <a:r>
              <a:rPr sz="1467" spc="-153">
                <a:solidFill>
                  <a:srgbClr val="004AAC"/>
                </a:solidFill>
                <a:latin typeface="Century Gothic"/>
                <a:cs typeface="Century Gothic"/>
              </a:rPr>
              <a:t>de</a:t>
            </a:r>
            <a:r>
              <a:rPr sz="1467" spc="-27">
                <a:solidFill>
                  <a:srgbClr val="004AAC"/>
                </a:solidFill>
                <a:latin typeface="Century Gothic"/>
                <a:cs typeface="Century Gothic"/>
              </a:rPr>
              <a:t> </a:t>
            </a:r>
            <a:r>
              <a:rPr sz="1467" spc="-20">
                <a:solidFill>
                  <a:srgbClr val="004AAC"/>
                </a:solidFill>
                <a:latin typeface="Century Gothic"/>
                <a:cs typeface="Century Gothic"/>
              </a:rPr>
              <a:t>estacionamiento</a:t>
            </a:r>
            <a:endParaRPr sz="1467">
              <a:latin typeface="Century Gothic"/>
              <a:cs typeface="Century Gothic"/>
            </a:endParaRPr>
          </a:p>
          <a:p>
            <a:pPr marL="367665">
              <a:spcBef>
                <a:spcPts val="289"/>
              </a:spcBef>
            </a:pPr>
            <a:r>
              <a:rPr sz="1667" b="1" spc="-7">
                <a:solidFill>
                  <a:srgbClr val="004AAC"/>
                </a:solidFill>
                <a:latin typeface="Century Gothic"/>
                <a:cs typeface="Century Gothic"/>
              </a:rPr>
              <a:t>Modificaciones</a:t>
            </a:r>
            <a:endParaRPr sz="1667">
              <a:latin typeface="Century Gothic"/>
              <a:cs typeface="Century Gothic"/>
            </a:endParaRPr>
          </a:p>
          <a:p>
            <a:pPr marL="727710">
              <a:spcBef>
                <a:spcPts val="300"/>
              </a:spcBef>
            </a:pPr>
            <a:r>
              <a:rPr sz="1667" spc="-93">
                <a:solidFill>
                  <a:srgbClr val="004AAC"/>
                </a:solidFill>
                <a:latin typeface="Century Gothic"/>
                <a:cs typeface="Century Gothic"/>
              </a:rPr>
              <a:t>Cambiar</a:t>
            </a:r>
            <a:r>
              <a:rPr sz="1667" spc="-13">
                <a:solidFill>
                  <a:srgbClr val="004AAC"/>
                </a:solidFill>
                <a:latin typeface="Century Gothic"/>
                <a:cs typeface="Century Gothic"/>
              </a:rPr>
              <a:t> </a:t>
            </a:r>
            <a:r>
              <a:rPr sz="1667" spc="-87">
                <a:solidFill>
                  <a:srgbClr val="004AAC"/>
                </a:solidFill>
                <a:latin typeface="Century Gothic"/>
                <a:cs typeface="Century Gothic"/>
              </a:rPr>
              <a:t>unidad</a:t>
            </a:r>
            <a:r>
              <a:rPr sz="1667" spc="-13">
                <a:solidFill>
                  <a:srgbClr val="004AAC"/>
                </a:solidFill>
                <a:latin typeface="Century Gothic"/>
                <a:cs typeface="Century Gothic"/>
              </a:rPr>
              <a:t> </a:t>
            </a:r>
            <a:r>
              <a:rPr sz="1667" spc="-147">
                <a:solidFill>
                  <a:srgbClr val="004AAC"/>
                </a:solidFill>
                <a:latin typeface="Century Gothic"/>
                <a:cs typeface="Century Gothic"/>
              </a:rPr>
              <a:t>o</a:t>
            </a:r>
            <a:r>
              <a:rPr sz="1667" spc="-13">
                <a:solidFill>
                  <a:srgbClr val="004AAC"/>
                </a:solidFill>
                <a:latin typeface="Century Gothic"/>
                <a:cs typeface="Century Gothic"/>
              </a:rPr>
              <a:t> </a:t>
            </a:r>
            <a:r>
              <a:rPr sz="1667" spc="-7">
                <a:solidFill>
                  <a:srgbClr val="004AAC"/>
                </a:solidFill>
                <a:latin typeface="Century Gothic"/>
                <a:cs typeface="Century Gothic"/>
              </a:rPr>
              <a:t>edificio</a:t>
            </a:r>
            <a:endParaRPr sz="1667">
              <a:latin typeface="Century Gothic"/>
              <a:cs typeface="Century Gothic"/>
            </a:endParaRPr>
          </a:p>
          <a:p>
            <a:pPr marL="727710" marR="3175">
              <a:lnSpc>
                <a:spcPct val="114999"/>
              </a:lnSpc>
            </a:pPr>
            <a:r>
              <a:rPr sz="1667" spc="-20">
                <a:solidFill>
                  <a:srgbClr val="004AAC"/>
                </a:solidFill>
                <a:latin typeface="Century Gothic"/>
                <a:cs typeface="Century Gothic"/>
              </a:rPr>
              <a:t>Inquilino</a:t>
            </a:r>
            <a:r>
              <a:rPr sz="1667" spc="-63">
                <a:solidFill>
                  <a:srgbClr val="004AAC"/>
                </a:solidFill>
                <a:latin typeface="Century Gothic"/>
                <a:cs typeface="Century Gothic"/>
              </a:rPr>
              <a:t> </a:t>
            </a:r>
            <a:r>
              <a:rPr sz="1667" spc="-80">
                <a:solidFill>
                  <a:srgbClr val="004AAC"/>
                </a:solidFill>
                <a:latin typeface="Century Gothic"/>
                <a:cs typeface="Century Gothic"/>
              </a:rPr>
              <a:t>corre</a:t>
            </a:r>
            <a:r>
              <a:rPr sz="1667" spc="-37">
                <a:solidFill>
                  <a:srgbClr val="004AAC"/>
                </a:solidFill>
                <a:latin typeface="Century Gothic"/>
                <a:cs typeface="Century Gothic"/>
              </a:rPr>
              <a:t> </a:t>
            </a:r>
            <a:r>
              <a:rPr sz="1667" spc="-157">
                <a:solidFill>
                  <a:srgbClr val="004AAC"/>
                </a:solidFill>
                <a:latin typeface="Century Gothic"/>
                <a:cs typeface="Century Gothic"/>
              </a:rPr>
              <a:t>con</a:t>
            </a:r>
            <a:r>
              <a:rPr sz="1667" spc="-27">
                <a:solidFill>
                  <a:srgbClr val="004AAC"/>
                </a:solidFill>
                <a:latin typeface="Century Gothic"/>
                <a:cs typeface="Century Gothic"/>
              </a:rPr>
              <a:t> </a:t>
            </a:r>
            <a:r>
              <a:rPr sz="1667" spc="-40">
                <a:solidFill>
                  <a:srgbClr val="004AAC"/>
                </a:solidFill>
                <a:latin typeface="Century Gothic"/>
                <a:cs typeface="Century Gothic"/>
              </a:rPr>
              <a:t>el</a:t>
            </a:r>
            <a:r>
              <a:rPr sz="1667" spc="-37">
                <a:solidFill>
                  <a:srgbClr val="004AAC"/>
                </a:solidFill>
                <a:latin typeface="Century Gothic"/>
                <a:cs typeface="Century Gothic"/>
              </a:rPr>
              <a:t> </a:t>
            </a:r>
            <a:r>
              <a:rPr sz="1667" spc="-70">
                <a:solidFill>
                  <a:srgbClr val="004AAC"/>
                </a:solidFill>
                <a:latin typeface="Century Gothic"/>
                <a:cs typeface="Century Gothic"/>
              </a:rPr>
              <a:t>costo</a:t>
            </a:r>
            <a:r>
              <a:rPr sz="1667" spc="-40">
                <a:solidFill>
                  <a:srgbClr val="004AAC"/>
                </a:solidFill>
                <a:latin typeface="Century Gothic"/>
                <a:cs typeface="Century Gothic"/>
              </a:rPr>
              <a:t> </a:t>
            </a:r>
            <a:r>
              <a:rPr sz="1667" spc="-120">
                <a:solidFill>
                  <a:srgbClr val="004AAC"/>
                </a:solidFill>
                <a:latin typeface="Century Gothic"/>
                <a:cs typeface="Century Gothic"/>
              </a:rPr>
              <a:t>(excepto</a:t>
            </a:r>
            <a:r>
              <a:rPr sz="1667" spc="-27">
                <a:solidFill>
                  <a:srgbClr val="004AAC"/>
                </a:solidFill>
                <a:latin typeface="Century Gothic"/>
                <a:cs typeface="Century Gothic"/>
              </a:rPr>
              <a:t> </a:t>
            </a:r>
            <a:r>
              <a:rPr sz="1667" spc="-17">
                <a:solidFill>
                  <a:srgbClr val="004AAC"/>
                </a:solidFill>
                <a:latin typeface="Century Gothic"/>
                <a:cs typeface="Century Gothic"/>
              </a:rPr>
              <a:t>en </a:t>
            </a:r>
            <a:r>
              <a:rPr sz="1667" spc="-33">
                <a:solidFill>
                  <a:srgbClr val="004AAC"/>
                </a:solidFill>
                <a:latin typeface="Century Gothic"/>
                <a:cs typeface="Century Gothic"/>
              </a:rPr>
              <a:t>viviendas</a:t>
            </a:r>
            <a:r>
              <a:rPr sz="1667" spc="-27">
                <a:solidFill>
                  <a:srgbClr val="004AAC"/>
                </a:solidFill>
                <a:latin typeface="Century Gothic"/>
                <a:cs typeface="Century Gothic"/>
              </a:rPr>
              <a:t> </a:t>
            </a:r>
            <a:r>
              <a:rPr sz="1667" spc="-157">
                <a:solidFill>
                  <a:srgbClr val="004AAC"/>
                </a:solidFill>
                <a:latin typeface="Century Gothic"/>
                <a:cs typeface="Century Gothic"/>
              </a:rPr>
              <a:t>con</a:t>
            </a:r>
            <a:r>
              <a:rPr sz="1667" spc="-23">
                <a:solidFill>
                  <a:srgbClr val="004AAC"/>
                </a:solidFill>
                <a:latin typeface="Century Gothic"/>
                <a:cs typeface="Century Gothic"/>
              </a:rPr>
              <a:t> </a:t>
            </a:r>
            <a:r>
              <a:rPr sz="1667" spc="-80">
                <a:solidFill>
                  <a:srgbClr val="004AAC"/>
                </a:solidFill>
                <a:latin typeface="Century Gothic"/>
                <a:cs typeface="Century Gothic"/>
              </a:rPr>
              <a:t>financiación</a:t>
            </a:r>
            <a:r>
              <a:rPr sz="1667" spc="-23">
                <a:solidFill>
                  <a:srgbClr val="004AAC"/>
                </a:solidFill>
                <a:latin typeface="Century Gothic"/>
                <a:cs typeface="Century Gothic"/>
              </a:rPr>
              <a:t> </a:t>
            </a:r>
            <a:r>
              <a:rPr sz="1667" spc="-7">
                <a:solidFill>
                  <a:srgbClr val="004AAC"/>
                </a:solidFill>
                <a:latin typeface="Century Gothic"/>
                <a:cs typeface="Century Gothic"/>
              </a:rPr>
              <a:t>pública) Ejemplos:</a:t>
            </a:r>
            <a:endParaRPr sz="1667">
              <a:latin typeface="Century Gothic"/>
              <a:cs typeface="Century Gothic"/>
            </a:endParaRPr>
          </a:p>
          <a:p>
            <a:pPr marL="957580" marR="1080135">
              <a:lnSpc>
                <a:spcPct val="116500"/>
              </a:lnSpc>
              <a:spcBef>
                <a:spcPts val="10"/>
              </a:spcBef>
            </a:pPr>
            <a:r>
              <a:rPr sz="1467" spc="-76">
                <a:solidFill>
                  <a:srgbClr val="004AAC"/>
                </a:solidFill>
                <a:latin typeface="Century Gothic"/>
                <a:cs typeface="Century Gothic"/>
              </a:rPr>
              <a:t>Rampa</a:t>
            </a:r>
            <a:r>
              <a:rPr sz="1467" spc="-20">
                <a:solidFill>
                  <a:srgbClr val="004AAC"/>
                </a:solidFill>
                <a:latin typeface="Century Gothic"/>
                <a:cs typeface="Century Gothic"/>
              </a:rPr>
              <a:t> </a:t>
            </a:r>
            <a:r>
              <a:rPr sz="1467" spc="-80">
                <a:solidFill>
                  <a:srgbClr val="004AAC"/>
                </a:solidFill>
                <a:latin typeface="Century Gothic"/>
                <a:cs typeface="Century Gothic"/>
              </a:rPr>
              <a:t>para</a:t>
            </a:r>
            <a:r>
              <a:rPr sz="1467" spc="-17">
                <a:solidFill>
                  <a:srgbClr val="004AAC"/>
                </a:solidFill>
                <a:latin typeface="Century Gothic"/>
                <a:cs typeface="Century Gothic"/>
              </a:rPr>
              <a:t> </a:t>
            </a:r>
            <a:r>
              <a:rPr sz="1467" spc="53">
                <a:solidFill>
                  <a:srgbClr val="004AAC"/>
                </a:solidFill>
                <a:latin typeface="Century Gothic"/>
                <a:cs typeface="Century Gothic"/>
              </a:rPr>
              <a:t>sillas</a:t>
            </a:r>
            <a:r>
              <a:rPr sz="1467" spc="-20">
                <a:solidFill>
                  <a:srgbClr val="004AAC"/>
                </a:solidFill>
                <a:latin typeface="Century Gothic"/>
                <a:cs typeface="Century Gothic"/>
              </a:rPr>
              <a:t> </a:t>
            </a:r>
            <a:r>
              <a:rPr sz="1467" spc="-153">
                <a:solidFill>
                  <a:srgbClr val="004AAC"/>
                </a:solidFill>
                <a:latin typeface="Century Gothic"/>
                <a:cs typeface="Century Gothic"/>
              </a:rPr>
              <a:t>de</a:t>
            </a:r>
            <a:r>
              <a:rPr sz="1467" spc="-17">
                <a:solidFill>
                  <a:srgbClr val="004AAC"/>
                </a:solidFill>
                <a:latin typeface="Century Gothic"/>
                <a:cs typeface="Century Gothic"/>
              </a:rPr>
              <a:t> ruedas </a:t>
            </a:r>
            <a:r>
              <a:rPr sz="1467" spc="33">
                <a:solidFill>
                  <a:srgbClr val="004AAC"/>
                </a:solidFill>
                <a:latin typeface="Century Gothic"/>
                <a:cs typeface="Century Gothic"/>
              </a:rPr>
              <a:t>Barras</a:t>
            </a:r>
            <a:r>
              <a:rPr sz="1467" spc="-20">
                <a:solidFill>
                  <a:srgbClr val="004AAC"/>
                </a:solidFill>
                <a:latin typeface="Century Gothic"/>
                <a:cs typeface="Century Gothic"/>
              </a:rPr>
              <a:t> </a:t>
            </a:r>
            <a:r>
              <a:rPr sz="1467" spc="-153">
                <a:solidFill>
                  <a:srgbClr val="004AAC"/>
                </a:solidFill>
                <a:latin typeface="Century Gothic"/>
                <a:cs typeface="Century Gothic"/>
              </a:rPr>
              <a:t>de</a:t>
            </a:r>
            <a:r>
              <a:rPr sz="1467" spc="-20">
                <a:solidFill>
                  <a:srgbClr val="004AAC"/>
                </a:solidFill>
                <a:latin typeface="Century Gothic"/>
                <a:cs typeface="Century Gothic"/>
              </a:rPr>
              <a:t> </a:t>
            </a:r>
            <a:r>
              <a:rPr sz="1467" spc="-7">
                <a:solidFill>
                  <a:srgbClr val="004AAC"/>
                </a:solidFill>
                <a:latin typeface="Century Gothic"/>
                <a:cs typeface="Century Gothic"/>
              </a:rPr>
              <a:t>agarre</a:t>
            </a:r>
            <a:endParaRPr sz="1467">
              <a:latin typeface="Century Gothic"/>
              <a:cs typeface="Century Gothic"/>
            </a:endParaRPr>
          </a:p>
          <a:p>
            <a:pPr marL="957580" marR="1377950">
              <a:lnSpc>
                <a:spcPct val="116500"/>
              </a:lnSpc>
            </a:pPr>
            <a:r>
              <a:rPr sz="1467" spc="60">
                <a:solidFill>
                  <a:srgbClr val="004AAC"/>
                </a:solidFill>
                <a:latin typeface="Century Gothic"/>
                <a:cs typeface="Century Gothic"/>
              </a:rPr>
              <a:t>El</a:t>
            </a:r>
            <a:r>
              <a:rPr sz="1467" spc="-30">
                <a:solidFill>
                  <a:srgbClr val="004AAC"/>
                </a:solidFill>
                <a:latin typeface="Century Gothic"/>
                <a:cs typeface="Century Gothic"/>
              </a:rPr>
              <a:t> </a:t>
            </a:r>
            <a:r>
              <a:rPr sz="1467" spc="-50">
                <a:solidFill>
                  <a:srgbClr val="004AAC"/>
                </a:solidFill>
                <a:latin typeface="Century Gothic"/>
                <a:cs typeface="Century Gothic"/>
              </a:rPr>
              <a:t>bajar</a:t>
            </a:r>
            <a:r>
              <a:rPr sz="1467" spc="-30">
                <a:solidFill>
                  <a:srgbClr val="004AAC"/>
                </a:solidFill>
                <a:latin typeface="Century Gothic"/>
                <a:cs typeface="Century Gothic"/>
              </a:rPr>
              <a:t> </a:t>
            </a:r>
            <a:r>
              <a:rPr sz="1467" spc="-7">
                <a:solidFill>
                  <a:srgbClr val="004AAC"/>
                </a:solidFill>
                <a:latin typeface="Century Gothic"/>
                <a:cs typeface="Century Gothic"/>
              </a:rPr>
              <a:t>encimeras </a:t>
            </a:r>
            <a:r>
              <a:rPr sz="1467" spc="-37">
                <a:solidFill>
                  <a:srgbClr val="004AAC"/>
                </a:solidFill>
                <a:latin typeface="Century Gothic"/>
                <a:cs typeface="Century Gothic"/>
              </a:rPr>
              <a:t>Eliminación</a:t>
            </a:r>
            <a:r>
              <a:rPr sz="1467" spc="-23">
                <a:solidFill>
                  <a:srgbClr val="004AAC"/>
                </a:solidFill>
                <a:latin typeface="Century Gothic"/>
                <a:cs typeface="Century Gothic"/>
              </a:rPr>
              <a:t> </a:t>
            </a:r>
            <a:r>
              <a:rPr sz="1467" spc="-153">
                <a:solidFill>
                  <a:srgbClr val="004AAC"/>
                </a:solidFill>
                <a:latin typeface="Century Gothic"/>
                <a:cs typeface="Century Gothic"/>
              </a:rPr>
              <a:t>de</a:t>
            </a:r>
            <a:r>
              <a:rPr sz="1467" spc="-23">
                <a:solidFill>
                  <a:srgbClr val="004AAC"/>
                </a:solidFill>
                <a:latin typeface="Century Gothic"/>
                <a:cs typeface="Century Gothic"/>
              </a:rPr>
              <a:t> alfombras</a:t>
            </a:r>
            <a:endParaRPr sz="1467">
              <a:latin typeface="Century Gothic"/>
              <a:cs typeface="Century Gothic"/>
            </a:endParaRPr>
          </a:p>
        </p:txBody>
      </p:sp>
      <p:sp>
        <p:nvSpPr>
          <p:cNvPr id="79" name="object 79"/>
          <p:cNvSpPr txBox="1">
            <a:spLocks noGrp="1"/>
          </p:cNvSpPr>
          <p:nvPr>
            <p:ph type="title"/>
          </p:nvPr>
        </p:nvSpPr>
        <p:spPr>
          <a:xfrm>
            <a:off x="677333" y="668889"/>
            <a:ext cx="3884507" cy="829415"/>
          </a:xfrm>
          <a:prstGeom prst="rect">
            <a:avLst/>
          </a:prstGeom>
        </p:spPr>
        <p:txBody>
          <a:bodyPr vert="horz" wrap="square" lIns="0" tIns="8467" rIns="0" bIns="0" rtlCol="0">
            <a:spAutoFit/>
          </a:bodyPr>
          <a:lstStyle/>
          <a:p>
            <a:pPr marL="8467" marR="3387">
              <a:spcBef>
                <a:spcPts val="67"/>
              </a:spcBef>
              <a:tabLst>
                <a:tab pos="3875810" algn="l"/>
              </a:tabLst>
            </a:pPr>
            <a:r>
              <a:rPr u="none" spc="-20"/>
              <a:t>Accommodations</a:t>
            </a:r>
            <a:r>
              <a:rPr u="none" spc="-113"/>
              <a:t> </a:t>
            </a:r>
            <a:r>
              <a:rPr u="none" spc="-17"/>
              <a:t>and </a:t>
            </a:r>
            <a:r>
              <a:rPr spc="30"/>
              <a:t>Modifications</a:t>
            </a:r>
            <a:r>
              <a:t>	</a:t>
            </a:r>
          </a:p>
        </p:txBody>
      </p:sp>
      <p:pic>
        <p:nvPicPr>
          <p:cNvPr id="80" name="Picture 80">
            <a:extLst>
              <a:ext uri="{FF2B5EF4-FFF2-40B4-BE49-F238E27FC236}">
                <a16:creationId xmlns:a16="http://schemas.microsoft.com/office/drawing/2014/main" id="{2DCB66AB-2AB3-C2A8-08C0-9B00A082B398}"/>
              </a:ext>
            </a:extLst>
          </p:cNvPr>
          <p:cNvPicPr>
            <a:picLocks noChangeAspect="1"/>
          </p:cNvPicPr>
          <p:nvPr/>
        </p:nvPicPr>
        <p:blipFill>
          <a:blip r:embed="rId10"/>
          <a:stretch>
            <a:fillRect/>
          </a:stretch>
        </p:blipFill>
        <p:spPr>
          <a:xfrm>
            <a:off x="-2381" y="3149"/>
            <a:ext cx="12196762" cy="6887421"/>
          </a:xfrm>
          <a:prstGeom prst="rect">
            <a:avLst/>
          </a:prstGeom>
        </p:spPr>
      </p:pic>
    </p:spTree>
    <p:extLst>
      <p:ext uri="{BB962C8B-B14F-4D97-AF65-F5344CB8AC3E}">
        <p14:creationId xmlns:p14="http://schemas.microsoft.com/office/powerpoint/2010/main" val="2807232081"/>
      </p:ext>
    </p:extLst>
  </p:cSld>
  <p:clrMapOvr>
    <a:masterClrMapping/>
  </p:clrMapOvr>
  <p:extLst>
    <p:ext uri="{6950BFC3-D8DA-4A85-94F7-54DA5524770B}">
      <p188:commentRel xmlns:p188="http://schemas.microsoft.com/office/powerpoint/2018/8/main" r:id="rId2"/>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timeline&#10;&#10;Description automatically generated">
            <a:extLst>
              <a:ext uri="{FF2B5EF4-FFF2-40B4-BE49-F238E27FC236}">
                <a16:creationId xmlns:a16="http://schemas.microsoft.com/office/drawing/2014/main" id="{D7B181A6-6D57-FDE7-1005-21615B7F4E89}"/>
              </a:ext>
            </a:extLst>
          </p:cNvPr>
          <p:cNvPicPr>
            <a:picLocks noChangeAspect="1"/>
          </p:cNvPicPr>
          <p:nvPr/>
        </p:nvPicPr>
        <p:blipFill>
          <a:blip r:embed="rId2"/>
          <a:stretch>
            <a:fillRect/>
          </a:stretch>
        </p:blipFill>
        <p:spPr>
          <a:xfrm>
            <a:off x="-2381" y="-5687"/>
            <a:ext cx="12303918" cy="6869372"/>
          </a:xfrm>
          <a:prstGeom prst="rect">
            <a:avLst/>
          </a:prstGeom>
        </p:spPr>
      </p:pic>
    </p:spTree>
    <p:extLst>
      <p:ext uri="{BB962C8B-B14F-4D97-AF65-F5344CB8AC3E}">
        <p14:creationId xmlns:p14="http://schemas.microsoft.com/office/powerpoint/2010/main" val="36056497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290BCE-8D60-BF58-CFED-B3F079D9ACED}"/>
              </a:ext>
            </a:extLst>
          </p:cNvPr>
          <p:cNvSpPr/>
          <p:nvPr/>
        </p:nvSpPr>
        <p:spPr>
          <a:xfrm>
            <a:off x="0" y="2340429"/>
            <a:ext cx="12192000" cy="4517570"/>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a:effectLst/>
              </a:rPr>
              <a:t> </a:t>
            </a:r>
            <a:endParaRPr lang="en-US"/>
          </a:p>
        </p:txBody>
      </p:sp>
      <p:pic>
        <p:nvPicPr>
          <p:cNvPr id="11" name="Picture 13">
            <a:extLst>
              <a:ext uri="{FF2B5EF4-FFF2-40B4-BE49-F238E27FC236}">
                <a16:creationId xmlns:a16="http://schemas.microsoft.com/office/drawing/2014/main" id="{A3DFB3FB-B31E-511E-6562-9A5AE39399F0}"/>
              </a:ext>
            </a:extLst>
          </p:cNvPr>
          <p:cNvPicPr>
            <a:picLocks noGrp="1" noChangeAspect="1"/>
          </p:cNvPicPr>
          <p:nvPr>
            <p:ph sz="half" idx="2"/>
          </p:nvPr>
        </p:nvPicPr>
        <p:blipFill>
          <a:blip r:embed="rId3"/>
          <a:stretch>
            <a:fillRect/>
          </a:stretch>
        </p:blipFill>
        <p:spPr>
          <a:xfrm>
            <a:off x="6962490" y="2194472"/>
            <a:ext cx="3938057" cy="4214282"/>
          </a:xfrm>
        </p:spPr>
      </p:pic>
      <p:pic>
        <p:nvPicPr>
          <p:cNvPr id="13" name="Content Placeholder 12" descr="A person smiling for the camera&#10;&#10;Description automatically generated with medium confidence">
            <a:extLst>
              <a:ext uri="{FF2B5EF4-FFF2-40B4-BE49-F238E27FC236}">
                <a16:creationId xmlns:a16="http://schemas.microsoft.com/office/drawing/2014/main" id="{E5605F43-08DE-7D4E-3F12-B4865A747254}"/>
              </a:ext>
            </a:extLst>
          </p:cNvPr>
          <p:cNvPicPr>
            <a:picLocks noGrp="1" noChangeAspect="1"/>
          </p:cNvPicPr>
          <p:nvPr>
            <p:ph sz="half" idx="1"/>
          </p:nvPr>
        </p:nvPicPr>
        <p:blipFill>
          <a:blip r:embed="rId4"/>
          <a:stretch>
            <a:fillRect/>
          </a:stretch>
        </p:blipFill>
        <p:spPr>
          <a:xfrm>
            <a:off x="2156333" y="2568063"/>
            <a:ext cx="2914650" cy="3000375"/>
          </a:xfrm>
        </p:spPr>
      </p:pic>
      <p:sp>
        <p:nvSpPr>
          <p:cNvPr id="4" name="Slide Number Placeholder 3">
            <a:extLst>
              <a:ext uri="{FF2B5EF4-FFF2-40B4-BE49-F238E27FC236}">
                <a16:creationId xmlns:a16="http://schemas.microsoft.com/office/drawing/2014/main" id="{D798F5C1-0AA5-1377-C234-DD33DFA45239}"/>
              </a:ext>
            </a:extLst>
          </p:cNvPr>
          <p:cNvSpPr>
            <a:spLocks noGrp="1"/>
          </p:cNvSpPr>
          <p:nvPr>
            <p:ph type="sldNum" sz="quarter" idx="12"/>
          </p:nvPr>
        </p:nvSpPr>
        <p:spPr/>
        <p:txBody>
          <a:bodyPr/>
          <a:lstStyle/>
          <a:p>
            <a:fld id="{77C49429-3C01-2741-B222-95FA9547711D}" type="slidenum">
              <a:rPr lang="en-US" smtClean="0"/>
              <a:t>3</a:t>
            </a:fld>
            <a:endParaRPr lang="en-US"/>
          </a:p>
        </p:txBody>
      </p:sp>
      <p:pic>
        <p:nvPicPr>
          <p:cNvPr id="9" name="Picture 3">
            <a:extLst>
              <a:ext uri="{FF2B5EF4-FFF2-40B4-BE49-F238E27FC236}">
                <a16:creationId xmlns:a16="http://schemas.microsoft.com/office/drawing/2014/main" id="{DFFA5F3D-3E86-85FF-9B37-391DEEE2F452}"/>
              </a:ext>
            </a:extLst>
          </p:cNvPr>
          <p:cNvPicPr>
            <a:picLocks noChangeAspect="1"/>
          </p:cNvPicPr>
          <p:nvPr/>
        </p:nvPicPr>
        <p:blipFill>
          <a:blip r:embed="rId5"/>
          <a:srcRect/>
          <a:stretch/>
        </p:blipFill>
        <p:spPr>
          <a:xfrm>
            <a:off x="404008" y="164908"/>
            <a:ext cx="2564647" cy="2031471"/>
          </a:xfrm>
          <a:prstGeom prst="rect">
            <a:avLst/>
          </a:prstGeom>
        </p:spPr>
      </p:pic>
      <p:sp>
        <p:nvSpPr>
          <p:cNvPr id="10" name="TextBox 9">
            <a:extLst>
              <a:ext uri="{FF2B5EF4-FFF2-40B4-BE49-F238E27FC236}">
                <a16:creationId xmlns:a16="http://schemas.microsoft.com/office/drawing/2014/main" id="{19B9E275-AD33-60BB-05F6-C8853BAFDFAA}"/>
              </a:ext>
            </a:extLst>
          </p:cNvPr>
          <p:cNvSpPr txBox="1"/>
          <p:nvPr/>
        </p:nvSpPr>
        <p:spPr>
          <a:xfrm>
            <a:off x="2405743" y="81196"/>
            <a:ext cx="9470571" cy="10384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200" b="1">
                <a:solidFill>
                  <a:srgbClr val="002575"/>
                </a:solidFill>
                <a:latin typeface="Poppins" pitchFamily="2" charset="77"/>
                <a:ea typeface="Calibri"/>
                <a:cs typeface="Poppins" pitchFamily="2" charset="77"/>
              </a:rPr>
              <a:t>Greetings from the Office of </a:t>
            </a:r>
          </a:p>
          <a:p>
            <a:pPr algn="ctr"/>
            <a:r>
              <a:rPr lang="en-US" sz="3200" b="1">
                <a:solidFill>
                  <a:srgbClr val="002575"/>
                </a:solidFill>
                <a:latin typeface="Poppins" pitchFamily="2" charset="77"/>
                <a:ea typeface="Calibri"/>
                <a:cs typeface="Poppins" pitchFamily="2" charset="77"/>
              </a:rPr>
              <a:t>Parent and Community Services</a:t>
            </a:r>
            <a:endParaRPr lang="en-US" sz="3200" b="1">
              <a:solidFill>
                <a:srgbClr val="002575"/>
              </a:solidFill>
              <a:latin typeface="Poppins" pitchFamily="2" charset="77"/>
              <a:cs typeface="Poppins" pitchFamily="2" charset="77"/>
            </a:endParaRPr>
          </a:p>
        </p:txBody>
      </p:sp>
      <p:sp>
        <p:nvSpPr>
          <p:cNvPr id="3" name="TextBox 2">
            <a:extLst>
              <a:ext uri="{FF2B5EF4-FFF2-40B4-BE49-F238E27FC236}">
                <a16:creationId xmlns:a16="http://schemas.microsoft.com/office/drawing/2014/main" id="{20B534CA-4882-0DA3-774B-F424C245B400}"/>
              </a:ext>
            </a:extLst>
          </p:cNvPr>
          <p:cNvSpPr txBox="1"/>
          <p:nvPr/>
        </p:nvSpPr>
        <p:spPr>
          <a:xfrm>
            <a:off x="6951604" y="5892581"/>
            <a:ext cx="4391310" cy="646331"/>
          </a:xfrm>
          <a:prstGeom prst="rect">
            <a:avLst/>
          </a:prstGeom>
          <a:noFill/>
        </p:spPr>
        <p:txBody>
          <a:bodyPr wrap="square" lIns="91440" tIns="45720" rIns="91440" bIns="45720" rtlCol="0" anchor="t">
            <a:spAutoFit/>
          </a:bodyPr>
          <a:lstStyle/>
          <a:p>
            <a:r>
              <a:rPr lang="en-US">
                <a:solidFill>
                  <a:schemeClr val="bg1"/>
                </a:solidFill>
                <a:latin typeface="Poppins SemiBold" panose="00000700000000000000" pitchFamily="2" charset="0"/>
                <a:cs typeface="Poppins SemiBold" panose="00000700000000000000" pitchFamily="2" charset="0"/>
              </a:rPr>
              <a:t>Diane Panossian, Director</a:t>
            </a:r>
          </a:p>
          <a:p>
            <a:r>
              <a:rPr lang="en-US">
                <a:solidFill>
                  <a:schemeClr val="bg1"/>
                </a:solidFill>
                <a:latin typeface="Poppins SemiBold"/>
                <a:cs typeface="Poppins SemiBold"/>
              </a:rPr>
              <a:t>Los Angeles Unified School District</a:t>
            </a:r>
          </a:p>
        </p:txBody>
      </p:sp>
      <p:sp>
        <p:nvSpPr>
          <p:cNvPr id="12" name="TextBox 11">
            <a:extLst>
              <a:ext uri="{FF2B5EF4-FFF2-40B4-BE49-F238E27FC236}">
                <a16:creationId xmlns:a16="http://schemas.microsoft.com/office/drawing/2014/main" id="{8E1B85ED-08AF-9948-8AF3-E55801228A48}"/>
              </a:ext>
            </a:extLst>
          </p:cNvPr>
          <p:cNvSpPr txBox="1"/>
          <p:nvPr/>
        </p:nvSpPr>
        <p:spPr>
          <a:xfrm>
            <a:off x="1804988" y="5893676"/>
            <a:ext cx="4391310" cy="646331"/>
          </a:xfrm>
          <a:prstGeom prst="rect">
            <a:avLst/>
          </a:prstGeom>
          <a:noFill/>
        </p:spPr>
        <p:txBody>
          <a:bodyPr wrap="square" rtlCol="0">
            <a:spAutoFit/>
          </a:bodyPr>
          <a:lstStyle/>
          <a:p>
            <a:r>
              <a:rPr lang="en-US">
                <a:solidFill>
                  <a:schemeClr val="bg1"/>
                </a:solidFill>
                <a:latin typeface="Poppins SemiBold" panose="00000700000000000000" pitchFamily="2" charset="0"/>
                <a:cs typeface="Poppins SemiBold" panose="00000700000000000000" pitchFamily="2" charset="0"/>
              </a:rPr>
              <a:t>Antonio Plascencia, Director</a:t>
            </a:r>
          </a:p>
          <a:p>
            <a:r>
              <a:rPr lang="en-US">
                <a:solidFill>
                  <a:schemeClr val="bg1"/>
                </a:solidFill>
                <a:latin typeface="Poppins SemiBold" panose="00000700000000000000" pitchFamily="2" charset="0"/>
                <a:cs typeface="Poppins SemiBold" panose="00000700000000000000" pitchFamily="2" charset="0"/>
              </a:rPr>
              <a:t>Los Angeles Unified School District</a:t>
            </a:r>
          </a:p>
        </p:txBody>
      </p:sp>
      <p:sp>
        <p:nvSpPr>
          <p:cNvPr id="14" name="TextBox 13">
            <a:extLst>
              <a:ext uri="{FF2B5EF4-FFF2-40B4-BE49-F238E27FC236}">
                <a16:creationId xmlns:a16="http://schemas.microsoft.com/office/drawing/2014/main" id="{CEEEF7CD-C2B8-D5E1-6327-3408956CDDD5}"/>
              </a:ext>
            </a:extLst>
          </p:cNvPr>
          <p:cNvSpPr txBox="1"/>
          <p:nvPr/>
        </p:nvSpPr>
        <p:spPr>
          <a:xfrm>
            <a:off x="2578758" y="1259840"/>
            <a:ext cx="9124540" cy="9829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s-419" sz="3200" b="1" i="1">
                <a:solidFill>
                  <a:srgbClr val="002575"/>
                </a:solidFill>
                <a:latin typeface="Poppins" pitchFamily="2" charset="77"/>
                <a:ea typeface="Calibri"/>
                <a:cs typeface="Poppins" pitchFamily="2" charset="77"/>
              </a:rPr>
              <a:t>Saludos desde la Oficina de </a:t>
            </a:r>
          </a:p>
          <a:p>
            <a:pPr algn="ctr"/>
            <a:r>
              <a:rPr lang="es-419" sz="3200" b="1" i="1">
                <a:solidFill>
                  <a:srgbClr val="002575"/>
                </a:solidFill>
                <a:latin typeface="Poppins" pitchFamily="2" charset="77"/>
                <a:ea typeface="Calibri"/>
                <a:cs typeface="Poppins" pitchFamily="2" charset="77"/>
              </a:rPr>
              <a:t>Servicios para Padres y la Comunidad</a:t>
            </a:r>
            <a:endParaRPr lang="en-US" sz="3200" b="1" i="1">
              <a:solidFill>
                <a:srgbClr val="002575"/>
              </a:solidFill>
              <a:latin typeface="Poppins" pitchFamily="2" charset="77"/>
              <a:cs typeface="Poppins" pitchFamily="2" charset="77"/>
            </a:endParaRPr>
          </a:p>
        </p:txBody>
      </p:sp>
    </p:spTree>
    <p:extLst>
      <p:ext uri="{BB962C8B-B14F-4D97-AF65-F5344CB8AC3E}">
        <p14:creationId xmlns:p14="http://schemas.microsoft.com/office/powerpoint/2010/main" val="2927757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19B87F-0056-8CE1-008E-5FE6B9B906FA}"/>
              </a:ext>
            </a:extLst>
          </p:cNvPr>
          <p:cNvSpPr/>
          <p:nvPr/>
        </p:nvSpPr>
        <p:spPr>
          <a:xfrm>
            <a:off x="0" y="-1"/>
            <a:ext cx="12192000" cy="6858000"/>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a:effectLst/>
              </a:rPr>
              <a:t> </a:t>
            </a:r>
            <a:endParaRPr lang="en-US"/>
          </a:p>
        </p:txBody>
      </p:sp>
      <p:sp>
        <p:nvSpPr>
          <p:cNvPr id="2" name="Title 1">
            <a:extLst>
              <a:ext uri="{FF2B5EF4-FFF2-40B4-BE49-F238E27FC236}">
                <a16:creationId xmlns:a16="http://schemas.microsoft.com/office/drawing/2014/main" id="{C8428DFE-0F36-5669-4976-3C59C3D5CB71}"/>
              </a:ext>
            </a:extLst>
          </p:cNvPr>
          <p:cNvSpPr>
            <a:spLocks noGrp="1"/>
          </p:cNvSpPr>
          <p:nvPr>
            <p:ph type="title"/>
          </p:nvPr>
        </p:nvSpPr>
        <p:spPr>
          <a:xfrm>
            <a:off x="1848465" y="4118231"/>
            <a:ext cx="8495070" cy="1626251"/>
          </a:xfrm>
        </p:spPr>
        <p:txBody>
          <a:bodyPr vert="horz" lIns="91440" tIns="45720" rIns="91440" bIns="45720" rtlCol="0" anchor="b">
            <a:normAutofit fontScale="90000"/>
          </a:bodyPr>
          <a:lstStyle/>
          <a:p>
            <a:pPr algn="ctr"/>
            <a:r>
              <a:rPr lang="en-US" kern="1200">
                <a:solidFill>
                  <a:srgbClr val="FFFFFF"/>
                </a:solidFill>
                <a:latin typeface="Poppins"/>
                <a:cs typeface="Poppins"/>
              </a:rPr>
              <a:t>Q &amp; A</a:t>
            </a:r>
            <a:br>
              <a:rPr lang="en-US" kern="1200">
                <a:latin typeface="Poppins" panose="00000500000000000000" pitchFamily="2" charset="0"/>
                <a:cs typeface="Poppins" panose="00000500000000000000" pitchFamily="2" charset="0"/>
              </a:rPr>
            </a:br>
            <a:r>
              <a:rPr lang="en-US" i="1" kern="1200">
                <a:solidFill>
                  <a:srgbClr val="FFFFFF"/>
                </a:solidFill>
                <a:latin typeface="Poppins"/>
                <a:cs typeface="Poppins"/>
              </a:rPr>
              <a:t>Preguntas y </a:t>
            </a:r>
            <a:r>
              <a:rPr lang="en-US" i="1">
                <a:solidFill>
                  <a:srgbClr val="FFFFFF"/>
                </a:solidFill>
                <a:latin typeface="Poppins"/>
                <a:cs typeface="Poppins"/>
              </a:rPr>
              <a:t>Respuestas</a:t>
            </a:r>
            <a:endParaRPr lang="en-US" i="1" kern="1200">
              <a:solidFill>
                <a:srgbClr val="FFFFFF"/>
              </a:solidFill>
              <a:latin typeface="Poppins" panose="00000500000000000000" pitchFamily="2" charset="0"/>
              <a:cs typeface="Poppins" panose="00000500000000000000" pitchFamily="2" charset="0"/>
            </a:endParaRPr>
          </a:p>
        </p:txBody>
      </p:sp>
      <p:sp>
        <p:nvSpPr>
          <p:cNvPr id="3" name="Oval 2">
            <a:extLst>
              <a:ext uri="{FF2B5EF4-FFF2-40B4-BE49-F238E27FC236}">
                <a16:creationId xmlns:a16="http://schemas.microsoft.com/office/drawing/2014/main" id="{41E8CAC6-02A8-2E96-A208-AD69DA45E973}"/>
              </a:ext>
            </a:extLst>
          </p:cNvPr>
          <p:cNvSpPr/>
          <p:nvPr/>
        </p:nvSpPr>
        <p:spPr>
          <a:xfrm>
            <a:off x="5176157" y="1951265"/>
            <a:ext cx="1823355" cy="18233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Zoom Guide for Attendees - Washington University School of Medicine">
            <a:extLst>
              <a:ext uri="{FF2B5EF4-FFF2-40B4-BE49-F238E27FC236}">
                <a16:creationId xmlns:a16="http://schemas.microsoft.com/office/drawing/2014/main" id="{0C92D3F5-D4CC-07EF-8DC3-80EFE6FE1F3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08264" y="2283280"/>
            <a:ext cx="1175474" cy="117547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0A0161E-65E2-EC1A-EDB7-DE206B86D3E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77C49429-3C01-2741-B222-95FA9547711D}" type="slidenum">
              <a:rPr lang="en-US">
                <a:solidFill>
                  <a:prstClr val="white"/>
                </a:solidFill>
              </a:rPr>
              <a:pPr>
                <a:spcAft>
                  <a:spcPts val="600"/>
                </a:spcAft>
              </a:pPr>
              <a:t>30</a:t>
            </a:fld>
            <a:endParaRPr lang="en-US">
              <a:solidFill>
                <a:prstClr val="white"/>
              </a:solidFill>
            </a:endParaRPr>
          </a:p>
        </p:txBody>
      </p:sp>
      <p:pic>
        <p:nvPicPr>
          <p:cNvPr id="8" name="Picture 3">
            <a:extLst>
              <a:ext uri="{FF2B5EF4-FFF2-40B4-BE49-F238E27FC236}">
                <a16:creationId xmlns:a16="http://schemas.microsoft.com/office/drawing/2014/main" id="{3F66F14D-49A8-ABE9-8B35-AAE2A2460777}"/>
              </a:ext>
            </a:extLst>
          </p:cNvPr>
          <p:cNvPicPr>
            <a:picLocks noChangeAspect="1"/>
          </p:cNvPicPr>
          <p:nvPr/>
        </p:nvPicPr>
        <p:blipFill>
          <a:blip r:embed="rId4"/>
          <a:srcRect/>
          <a:stretch/>
        </p:blipFill>
        <p:spPr>
          <a:xfrm>
            <a:off x="229837" y="211354"/>
            <a:ext cx="2293337" cy="1816565"/>
          </a:xfrm>
          <a:prstGeom prst="rect">
            <a:avLst/>
          </a:prstGeom>
        </p:spPr>
      </p:pic>
    </p:spTree>
    <p:extLst>
      <p:ext uri="{BB962C8B-B14F-4D97-AF65-F5344CB8AC3E}">
        <p14:creationId xmlns:p14="http://schemas.microsoft.com/office/powerpoint/2010/main" val="5713925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E0CDA86-2D9A-B387-2AC1-C4E79744A05B}"/>
              </a:ext>
            </a:extLst>
          </p:cNvPr>
          <p:cNvPicPr>
            <a:picLocks noChangeAspect="1"/>
          </p:cNvPicPr>
          <p:nvPr/>
        </p:nvPicPr>
        <p:blipFill>
          <a:blip r:embed="rId2"/>
          <a:stretch>
            <a:fillRect/>
          </a:stretch>
        </p:blipFill>
        <p:spPr>
          <a:xfrm>
            <a:off x="-2381" y="1868"/>
            <a:ext cx="12196762" cy="6901889"/>
          </a:xfrm>
          <a:prstGeom prst="rect">
            <a:avLst/>
          </a:prstGeom>
        </p:spPr>
      </p:pic>
    </p:spTree>
    <p:extLst>
      <p:ext uri="{BB962C8B-B14F-4D97-AF65-F5344CB8AC3E}">
        <p14:creationId xmlns:p14="http://schemas.microsoft.com/office/powerpoint/2010/main" val="222120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10;&#10;Description automatically generated">
            <a:extLst>
              <a:ext uri="{FF2B5EF4-FFF2-40B4-BE49-F238E27FC236}">
                <a16:creationId xmlns:a16="http://schemas.microsoft.com/office/drawing/2014/main" id="{AE066AED-B532-F579-A532-A0DB94D70FB8}"/>
              </a:ext>
            </a:extLst>
          </p:cNvPr>
          <p:cNvPicPr>
            <a:picLocks noChangeAspect="1"/>
          </p:cNvPicPr>
          <p:nvPr/>
        </p:nvPicPr>
        <p:blipFill>
          <a:blip r:embed="rId2"/>
          <a:stretch>
            <a:fillRect/>
          </a:stretch>
        </p:blipFill>
        <p:spPr>
          <a:xfrm>
            <a:off x="-2381" y="-54"/>
            <a:ext cx="12244387" cy="6917637"/>
          </a:xfrm>
          <a:prstGeom prst="rect">
            <a:avLst/>
          </a:prstGeom>
        </p:spPr>
      </p:pic>
    </p:spTree>
    <p:extLst>
      <p:ext uri="{BB962C8B-B14F-4D97-AF65-F5344CB8AC3E}">
        <p14:creationId xmlns:p14="http://schemas.microsoft.com/office/powerpoint/2010/main" val="26992374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0BEC72BE-FE8B-34CA-7006-1993BC4D463C}"/>
              </a:ext>
            </a:extLst>
          </p:cNvPr>
          <p:cNvPicPr>
            <a:picLocks noChangeAspect="1"/>
          </p:cNvPicPr>
          <p:nvPr/>
        </p:nvPicPr>
        <p:blipFill>
          <a:blip r:embed="rId2"/>
          <a:stretch>
            <a:fillRect/>
          </a:stretch>
        </p:blipFill>
        <p:spPr>
          <a:xfrm>
            <a:off x="-2381" y="3471"/>
            <a:ext cx="12196762" cy="6851057"/>
          </a:xfrm>
          <a:prstGeom prst="rect">
            <a:avLst/>
          </a:prstGeom>
        </p:spPr>
      </p:pic>
    </p:spTree>
    <p:extLst>
      <p:ext uri="{BB962C8B-B14F-4D97-AF65-F5344CB8AC3E}">
        <p14:creationId xmlns:p14="http://schemas.microsoft.com/office/powerpoint/2010/main" val="39432027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 timeline&#10;&#10;Description automatically generated">
            <a:extLst>
              <a:ext uri="{FF2B5EF4-FFF2-40B4-BE49-F238E27FC236}">
                <a16:creationId xmlns:a16="http://schemas.microsoft.com/office/drawing/2014/main" id="{7CA7159F-D9BC-4F12-927D-0856327E6B38}"/>
              </a:ext>
            </a:extLst>
          </p:cNvPr>
          <p:cNvPicPr>
            <a:picLocks noChangeAspect="1"/>
          </p:cNvPicPr>
          <p:nvPr/>
        </p:nvPicPr>
        <p:blipFill>
          <a:blip r:embed="rId2"/>
          <a:stretch>
            <a:fillRect/>
          </a:stretch>
        </p:blipFill>
        <p:spPr>
          <a:xfrm>
            <a:off x="-2381" y="2445"/>
            <a:ext cx="12196762" cy="6888828"/>
          </a:xfrm>
          <a:prstGeom prst="rect">
            <a:avLst/>
          </a:prstGeom>
        </p:spPr>
      </p:pic>
    </p:spTree>
    <p:extLst>
      <p:ext uri="{BB962C8B-B14F-4D97-AF65-F5344CB8AC3E}">
        <p14:creationId xmlns:p14="http://schemas.microsoft.com/office/powerpoint/2010/main" val="4162198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imeline&#10;&#10;Description automatically generated">
            <a:extLst>
              <a:ext uri="{FF2B5EF4-FFF2-40B4-BE49-F238E27FC236}">
                <a16:creationId xmlns:a16="http://schemas.microsoft.com/office/drawing/2014/main" id="{152493DE-E9C5-86B7-623F-FF99C60A3D7B}"/>
              </a:ext>
            </a:extLst>
          </p:cNvPr>
          <p:cNvPicPr>
            <a:picLocks noChangeAspect="1"/>
          </p:cNvPicPr>
          <p:nvPr/>
        </p:nvPicPr>
        <p:blipFill>
          <a:blip r:embed="rId2"/>
          <a:stretch>
            <a:fillRect/>
          </a:stretch>
        </p:blipFill>
        <p:spPr>
          <a:xfrm>
            <a:off x="-2381" y="4172"/>
            <a:ext cx="12196762" cy="6885373"/>
          </a:xfrm>
          <a:prstGeom prst="rect">
            <a:avLst/>
          </a:prstGeom>
        </p:spPr>
      </p:pic>
    </p:spTree>
    <p:extLst>
      <p:ext uri="{BB962C8B-B14F-4D97-AF65-F5344CB8AC3E}">
        <p14:creationId xmlns:p14="http://schemas.microsoft.com/office/powerpoint/2010/main" val="1126802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able, timeline&#10;&#10;Description automatically generated">
            <a:extLst>
              <a:ext uri="{FF2B5EF4-FFF2-40B4-BE49-F238E27FC236}">
                <a16:creationId xmlns:a16="http://schemas.microsoft.com/office/drawing/2014/main" id="{981E252F-E637-340B-1DB6-5B9B63CECD58}"/>
              </a:ext>
            </a:extLst>
          </p:cNvPr>
          <p:cNvPicPr>
            <a:picLocks noChangeAspect="1"/>
          </p:cNvPicPr>
          <p:nvPr/>
        </p:nvPicPr>
        <p:blipFill>
          <a:blip r:embed="rId2"/>
          <a:stretch>
            <a:fillRect/>
          </a:stretch>
        </p:blipFill>
        <p:spPr>
          <a:xfrm>
            <a:off x="-2381" y="-5480"/>
            <a:ext cx="12327731" cy="6868958"/>
          </a:xfrm>
          <a:prstGeom prst="rect">
            <a:avLst/>
          </a:prstGeom>
        </p:spPr>
      </p:pic>
    </p:spTree>
    <p:extLst>
      <p:ext uri="{BB962C8B-B14F-4D97-AF65-F5344CB8AC3E}">
        <p14:creationId xmlns:p14="http://schemas.microsoft.com/office/powerpoint/2010/main" val="28880968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table&#10;&#10;Description automatically generated">
            <a:extLst>
              <a:ext uri="{FF2B5EF4-FFF2-40B4-BE49-F238E27FC236}">
                <a16:creationId xmlns:a16="http://schemas.microsoft.com/office/drawing/2014/main" id="{4D81F325-7643-E9B0-D498-AF2CAB73BDA4}"/>
              </a:ext>
            </a:extLst>
          </p:cNvPr>
          <p:cNvPicPr>
            <a:picLocks noChangeAspect="1"/>
          </p:cNvPicPr>
          <p:nvPr/>
        </p:nvPicPr>
        <p:blipFill>
          <a:blip r:embed="rId2"/>
          <a:stretch>
            <a:fillRect/>
          </a:stretch>
        </p:blipFill>
        <p:spPr>
          <a:xfrm>
            <a:off x="-2381" y="2445"/>
            <a:ext cx="12292012" cy="6936453"/>
          </a:xfrm>
          <a:prstGeom prst="rect">
            <a:avLst/>
          </a:prstGeom>
        </p:spPr>
      </p:pic>
    </p:spTree>
    <p:extLst>
      <p:ext uri="{BB962C8B-B14F-4D97-AF65-F5344CB8AC3E}">
        <p14:creationId xmlns:p14="http://schemas.microsoft.com/office/powerpoint/2010/main" val="39531087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Graphical user interface, application&#10;&#10;Description automatically generated">
            <a:extLst>
              <a:ext uri="{FF2B5EF4-FFF2-40B4-BE49-F238E27FC236}">
                <a16:creationId xmlns:a16="http://schemas.microsoft.com/office/drawing/2014/main" id="{236903F3-63EF-2E5C-450F-9CE555C20F8B}"/>
              </a:ext>
            </a:extLst>
          </p:cNvPr>
          <p:cNvPicPr>
            <a:picLocks noChangeAspect="1"/>
          </p:cNvPicPr>
          <p:nvPr/>
        </p:nvPicPr>
        <p:blipFill>
          <a:blip r:embed="rId2"/>
          <a:stretch>
            <a:fillRect/>
          </a:stretch>
        </p:blipFill>
        <p:spPr>
          <a:xfrm>
            <a:off x="-2381" y="4497"/>
            <a:ext cx="12196762" cy="6884724"/>
          </a:xfrm>
          <a:prstGeom prst="rect">
            <a:avLst/>
          </a:prstGeom>
        </p:spPr>
      </p:pic>
    </p:spTree>
    <p:extLst>
      <p:ext uri="{BB962C8B-B14F-4D97-AF65-F5344CB8AC3E}">
        <p14:creationId xmlns:p14="http://schemas.microsoft.com/office/powerpoint/2010/main" val="30929865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19B87F-0056-8CE1-008E-5FE6B9B906FA}"/>
              </a:ext>
            </a:extLst>
          </p:cNvPr>
          <p:cNvSpPr/>
          <p:nvPr/>
        </p:nvSpPr>
        <p:spPr>
          <a:xfrm>
            <a:off x="0" y="-1"/>
            <a:ext cx="12192000" cy="6858000"/>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a:effectLst/>
              </a:rPr>
              <a:t> </a:t>
            </a:r>
            <a:endParaRPr lang="en-US"/>
          </a:p>
        </p:txBody>
      </p:sp>
      <p:sp>
        <p:nvSpPr>
          <p:cNvPr id="2" name="Title 1">
            <a:extLst>
              <a:ext uri="{FF2B5EF4-FFF2-40B4-BE49-F238E27FC236}">
                <a16:creationId xmlns:a16="http://schemas.microsoft.com/office/drawing/2014/main" id="{C8428DFE-0F36-5669-4976-3C59C3D5CB71}"/>
              </a:ext>
            </a:extLst>
          </p:cNvPr>
          <p:cNvSpPr>
            <a:spLocks noGrp="1"/>
          </p:cNvSpPr>
          <p:nvPr>
            <p:ph type="title"/>
          </p:nvPr>
        </p:nvSpPr>
        <p:spPr>
          <a:xfrm>
            <a:off x="1848465" y="4118231"/>
            <a:ext cx="8495070" cy="1626251"/>
          </a:xfrm>
        </p:spPr>
        <p:txBody>
          <a:bodyPr vert="horz" lIns="91440" tIns="45720" rIns="91440" bIns="45720" rtlCol="0" anchor="b">
            <a:normAutofit fontScale="90000"/>
          </a:bodyPr>
          <a:lstStyle/>
          <a:p>
            <a:pPr algn="ctr"/>
            <a:r>
              <a:rPr lang="en-US" b="0" u="none" kern="1200">
                <a:solidFill>
                  <a:srgbClr val="FFFFFF"/>
                </a:solidFill>
                <a:latin typeface="Poppins"/>
                <a:cs typeface="Poppins"/>
              </a:rPr>
              <a:t>Q &amp; A</a:t>
            </a:r>
            <a:br>
              <a:rPr lang="en-US" kern="1200">
                <a:latin typeface="Poppins" panose="00000500000000000000" pitchFamily="2" charset="0"/>
                <a:cs typeface="Poppins" panose="00000500000000000000" pitchFamily="2" charset="0"/>
              </a:rPr>
            </a:br>
            <a:r>
              <a:rPr lang="en-US" b="0" i="1" u="none" kern="1200" err="1">
                <a:solidFill>
                  <a:srgbClr val="FFFFFF"/>
                </a:solidFill>
                <a:latin typeface="Poppins"/>
                <a:cs typeface="Poppins"/>
              </a:rPr>
              <a:t>Preguntas</a:t>
            </a:r>
            <a:r>
              <a:rPr lang="en-US" b="0" i="1" u="none" kern="1200">
                <a:solidFill>
                  <a:srgbClr val="FFFFFF"/>
                </a:solidFill>
                <a:latin typeface="Poppins"/>
                <a:cs typeface="Poppins"/>
              </a:rPr>
              <a:t> y </a:t>
            </a:r>
            <a:r>
              <a:rPr lang="en-US" b="0" i="1" u="none" err="1">
                <a:solidFill>
                  <a:srgbClr val="FFFFFF"/>
                </a:solidFill>
                <a:latin typeface="Poppins"/>
                <a:cs typeface="Poppins"/>
              </a:rPr>
              <a:t>Respuestas</a:t>
            </a:r>
            <a:endParaRPr lang="en-US" b="0" i="1" u="none" kern="1200" err="1">
              <a:solidFill>
                <a:srgbClr val="FFFFFF"/>
              </a:solidFill>
              <a:latin typeface="Poppins" panose="00000500000000000000" pitchFamily="2" charset="0"/>
              <a:cs typeface="Poppins" panose="00000500000000000000" pitchFamily="2" charset="0"/>
            </a:endParaRPr>
          </a:p>
        </p:txBody>
      </p:sp>
      <p:sp>
        <p:nvSpPr>
          <p:cNvPr id="3" name="Oval 2">
            <a:extLst>
              <a:ext uri="{FF2B5EF4-FFF2-40B4-BE49-F238E27FC236}">
                <a16:creationId xmlns:a16="http://schemas.microsoft.com/office/drawing/2014/main" id="{41E8CAC6-02A8-2E96-A208-AD69DA45E973}"/>
              </a:ext>
            </a:extLst>
          </p:cNvPr>
          <p:cNvSpPr/>
          <p:nvPr/>
        </p:nvSpPr>
        <p:spPr>
          <a:xfrm>
            <a:off x="5176157" y="1951265"/>
            <a:ext cx="1823355" cy="182335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Zoom Guide for Attendees - Washington University School of Medicine">
            <a:extLst>
              <a:ext uri="{FF2B5EF4-FFF2-40B4-BE49-F238E27FC236}">
                <a16:creationId xmlns:a16="http://schemas.microsoft.com/office/drawing/2014/main" id="{0C92D3F5-D4CC-07EF-8DC3-80EFE6FE1F3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08264" y="2283280"/>
            <a:ext cx="1175474" cy="117547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70A0161E-65E2-EC1A-EDB7-DE206B86D3EF}"/>
              </a:ext>
            </a:extLst>
          </p:cNvPr>
          <p:cNvSpPr>
            <a:spLocks noGrp="1"/>
          </p:cNvSpPr>
          <p:nvPr>
            <p:ph type="sldNum" sz="quarter" idx="12"/>
          </p:nvPr>
        </p:nvSpPr>
        <p:spPr>
          <a:xfrm>
            <a:off x="8610600" y="6356350"/>
            <a:ext cx="2743200" cy="365125"/>
          </a:xfrm>
        </p:spPr>
        <p:txBody>
          <a:bodyPr vert="horz" lIns="91440" tIns="45720" rIns="91440" bIns="45720" rtlCol="0" anchor="ctr">
            <a:normAutofit lnSpcReduction="10000"/>
          </a:bodyPr>
          <a:lstStyle/>
          <a:p>
            <a:pPr>
              <a:spcAft>
                <a:spcPts val="600"/>
              </a:spcAft>
            </a:pPr>
            <a:fld id="{77C49429-3C01-2741-B222-95FA9547711D}" type="slidenum">
              <a:rPr lang="en-US">
                <a:solidFill>
                  <a:prstClr val="white"/>
                </a:solidFill>
              </a:rPr>
              <a:pPr>
                <a:spcAft>
                  <a:spcPts val="600"/>
                </a:spcAft>
              </a:pPr>
              <a:t>39</a:t>
            </a:fld>
            <a:endParaRPr lang="en-US">
              <a:solidFill>
                <a:prstClr val="white"/>
              </a:solidFill>
            </a:endParaRPr>
          </a:p>
        </p:txBody>
      </p:sp>
      <p:pic>
        <p:nvPicPr>
          <p:cNvPr id="8" name="Picture 3">
            <a:extLst>
              <a:ext uri="{FF2B5EF4-FFF2-40B4-BE49-F238E27FC236}">
                <a16:creationId xmlns:a16="http://schemas.microsoft.com/office/drawing/2014/main" id="{3F66F14D-49A8-ABE9-8B35-AAE2A2460777}"/>
              </a:ext>
            </a:extLst>
          </p:cNvPr>
          <p:cNvPicPr>
            <a:picLocks noChangeAspect="1"/>
          </p:cNvPicPr>
          <p:nvPr/>
        </p:nvPicPr>
        <p:blipFill>
          <a:blip r:embed="rId4"/>
          <a:srcRect/>
          <a:stretch/>
        </p:blipFill>
        <p:spPr>
          <a:xfrm>
            <a:off x="229837" y="211354"/>
            <a:ext cx="2293337" cy="1816565"/>
          </a:xfrm>
          <a:prstGeom prst="rect">
            <a:avLst/>
          </a:prstGeom>
        </p:spPr>
      </p:pic>
    </p:spTree>
    <p:extLst>
      <p:ext uri="{BB962C8B-B14F-4D97-AF65-F5344CB8AC3E}">
        <p14:creationId xmlns:p14="http://schemas.microsoft.com/office/powerpoint/2010/main" val="21403886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20A8C32-DF3B-F1AC-F9E2-D1233D9145DB}"/>
              </a:ext>
            </a:extLst>
          </p:cNvPr>
          <p:cNvSpPr/>
          <p:nvPr/>
        </p:nvSpPr>
        <p:spPr>
          <a:xfrm>
            <a:off x="0" y="-24595"/>
            <a:ext cx="12192000" cy="1339637"/>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5ED77A5-4F4F-43B7-BE4D-DB8DC586CEF5}"/>
              </a:ext>
            </a:extLst>
          </p:cNvPr>
          <p:cNvSpPr>
            <a:spLocks noGrp="1"/>
          </p:cNvSpPr>
          <p:nvPr>
            <p:ph type="body" idx="1"/>
          </p:nvPr>
        </p:nvSpPr>
        <p:spPr>
          <a:xfrm>
            <a:off x="1335777" y="265587"/>
            <a:ext cx="4169493" cy="836188"/>
          </a:xfrm>
        </p:spPr>
        <p:txBody>
          <a:bodyPr anchor="t">
            <a:noAutofit/>
          </a:bodyPr>
          <a:lstStyle/>
          <a:p>
            <a:pPr algn="ctr">
              <a:lnSpc>
                <a:spcPct val="80000"/>
              </a:lnSpc>
              <a:spcBef>
                <a:spcPts val="800"/>
              </a:spcBef>
            </a:pPr>
            <a:r>
              <a:rPr lang="en-US">
                <a:solidFill>
                  <a:schemeClr val="bg1"/>
                </a:solidFill>
                <a:latin typeface="Poppins SemiBold" pitchFamily="2" charset="77"/>
                <a:ea typeface="+mj-ea"/>
                <a:cs typeface="Poppins SemiBold" pitchFamily="2" charset="77"/>
              </a:rPr>
              <a:t>Interpretation Services:</a:t>
            </a:r>
          </a:p>
          <a:p>
            <a:pPr algn="ctr">
              <a:lnSpc>
                <a:spcPct val="80000"/>
              </a:lnSpc>
              <a:spcBef>
                <a:spcPts val="800"/>
              </a:spcBef>
            </a:pPr>
            <a:r>
              <a:rPr lang="en-US">
                <a:solidFill>
                  <a:schemeClr val="bg1"/>
                </a:solidFill>
                <a:latin typeface="Poppins SemiBold" pitchFamily="2" charset="77"/>
                <a:ea typeface="+mj-ea"/>
                <a:cs typeface="Poppins SemiBold" pitchFamily="2" charset="77"/>
              </a:rPr>
              <a:t>laptop or computer</a:t>
            </a:r>
            <a:endParaRPr lang="en-US">
              <a:solidFill>
                <a:schemeClr val="bg1"/>
              </a:solidFill>
              <a:latin typeface="Poppins SemiBold" pitchFamily="2" charset="77"/>
              <a:cs typeface="Poppins SemiBold" pitchFamily="2" charset="77"/>
            </a:endParaRPr>
          </a:p>
        </p:txBody>
      </p:sp>
      <p:sp>
        <p:nvSpPr>
          <p:cNvPr id="4" name="Content Placeholder 3">
            <a:extLst>
              <a:ext uri="{FF2B5EF4-FFF2-40B4-BE49-F238E27FC236}">
                <a16:creationId xmlns:a16="http://schemas.microsoft.com/office/drawing/2014/main" id="{DCE824DE-7F2E-435B-9749-F0A5FB453CA8}"/>
              </a:ext>
            </a:extLst>
          </p:cNvPr>
          <p:cNvSpPr>
            <a:spLocks noGrp="1"/>
          </p:cNvSpPr>
          <p:nvPr>
            <p:ph sz="half" idx="2"/>
          </p:nvPr>
        </p:nvSpPr>
        <p:spPr>
          <a:xfrm>
            <a:off x="1472211" y="1573034"/>
            <a:ext cx="4169493" cy="3073660"/>
          </a:xfrm>
        </p:spPr>
        <p:txBody>
          <a:bodyPr>
            <a:noAutofit/>
          </a:bodyPr>
          <a:lstStyle/>
          <a:p>
            <a:pPr>
              <a:buFont typeface="Wingdings" panose="05000000000000000000" pitchFamily="2" charset="2"/>
              <a:buChar char="§"/>
            </a:pPr>
            <a:r>
              <a:rPr lang="en-US" sz="1800">
                <a:latin typeface="Poppins" pitchFamily="2" charset="77"/>
                <a:cs typeface="Poppins" pitchFamily="2" charset="77"/>
              </a:rPr>
              <a:t>Click on the globe icon at the bottom of the screen.</a:t>
            </a:r>
          </a:p>
          <a:p>
            <a:pPr>
              <a:buFont typeface="Wingdings" panose="05000000000000000000" pitchFamily="2" charset="2"/>
              <a:buChar char="§"/>
            </a:pPr>
            <a:r>
              <a:rPr lang="en-US" sz="1800">
                <a:latin typeface="Poppins" pitchFamily="2" charset="77"/>
                <a:cs typeface="Poppins" pitchFamily="2" charset="77"/>
              </a:rPr>
              <a:t>Select the language of preference for you.</a:t>
            </a:r>
          </a:p>
          <a:p>
            <a:pPr>
              <a:buFont typeface="Wingdings" panose="05000000000000000000" pitchFamily="2" charset="2"/>
              <a:buChar char="§"/>
            </a:pPr>
            <a:r>
              <a:rPr lang="en-US" sz="1800">
                <a:latin typeface="Poppins" pitchFamily="2" charset="77"/>
                <a:cs typeface="Poppins" pitchFamily="2" charset="77"/>
              </a:rPr>
              <a:t>You will engage and listen to the presentation in the language you select.</a:t>
            </a:r>
          </a:p>
        </p:txBody>
      </p:sp>
      <p:sp>
        <p:nvSpPr>
          <p:cNvPr id="5" name="Text Placeholder 4">
            <a:extLst>
              <a:ext uri="{FF2B5EF4-FFF2-40B4-BE49-F238E27FC236}">
                <a16:creationId xmlns:a16="http://schemas.microsoft.com/office/drawing/2014/main" id="{41841E94-E965-4A6E-99E4-9892D31F4346}"/>
              </a:ext>
            </a:extLst>
          </p:cNvPr>
          <p:cNvSpPr>
            <a:spLocks noGrp="1"/>
          </p:cNvSpPr>
          <p:nvPr>
            <p:ph type="body" sz="quarter" idx="3"/>
          </p:nvPr>
        </p:nvSpPr>
        <p:spPr>
          <a:xfrm>
            <a:off x="5945526" y="243627"/>
            <a:ext cx="6025586" cy="836188"/>
          </a:xfrm>
        </p:spPr>
        <p:txBody>
          <a:bodyPr anchor="t">
            <a:noAutofit/>
          </a:bodyPr>
          <a:lstStyle/>
          <a:p>
            <a:pPr algn="ctr">
              <a:lnSpc>
                <a:spcPct val="80000"/>
              </a:lnSpc>
              <a:spcBef>
                <a:spcPts val="800"/>
              </a:spcBef>
            </a:pPr>
            <a:r>
              <a:rPr lang="en-US" i="1">
                <a:solidFill>
                  <a:schemeClr val="bg1"/>
                </a:solidFill>
                <a:latin typeface="Poppins SemiBold" pitchFamily="2" charset="77"/>
                <a:cs typeface="Poppins SemiBold" pitchFamily="2" charset="77"/>
              </a:rPr>
              <a:t>Servicios de </a:t>
            </a:r>
            <a:r>
              <a:rPr lang="en-US" i="1" err="1">
                <a:solidFill>
                  <a:schemeClr val="bg1"/>
                </a:solidFill>
                <a:latin typeface="Poppins SemiBold" pitchFamily="2" charset="77"/>
                <a:cs typeface="Poppins SemiBold" pitchFamily="2" charset="77"/>
              </a:rPr>
              <a:t>interpretación</a:t>
            </a:r>
            <a:r>
              <a:rPr lang="en-US" i="1">
                <a:solidFill>
                  <a:schemeClr val="bg1"/>
                </a:solidFill>
                <a:latin typeface="Poppins SemiBold" pitchFamily="2" charset="77"/>
                <a:cs typeface="Poppins SemiBold" pitchFamily="2" charset="77"/>
              </a:rPr>
              <a:t>:</a:t>
            </a:r>
          </a:p>
          <a:p>
            <a:pPr algn="ctr">
              <a:lnSpc>
                <a:spcPct val="80000"/>
              </a:lnSpc>
              <a:spcBef>
                <a:spcPts val="800"/>
              </a:spcBef>
            </a:pPr>
            <a:r>
              <a:rPr lang="pt-BR" i="1">
                <a:solidFill>
                  <a:schemeClr val="bg1"/>
                </a:solidFill>
                <a:latin typeface="Poppins SemiBold" pitchFamily="2" charset="77"/>
                <a:cs typeface="Poppins SemiBold" pitchFamily="2" charset="77"/>
              </a:rPr>
              <a:t>computadora portátil o de </a:t>
            </a:r>
            <a:r>
              <a:rPr lang="pt-BR" i="1" err="1">
                <a:solidFill>
                  <a:schemeClr val="bg1"/>
                </a:solidFill>
                <a:latin typeface="Poppins SemiBold" pitchFamily="2" charset="77"/>
                <a:cs typeface="Poppins SemiBold" pitchFamily="2" charset="77"/>
              </a:rPr>
              <a:t>escritorio</a:t>
            </a:r>
            <a:endParaRPr lang="en-US" i="1">
              <a:solidFill>
                <a:schemeClr val="bg1"/>
              </a:solidFill>
              <a:latin typeface="Poppins SemiBold" pitchFamily="2" charset="77"/>
              <a:cs typeface="Poppins SemiBold" pitchFamily="2" charset="77"/>
            </a:endParaRPr>
          </a:p>
        </p:txBody>
      </p:sp>
      <p:sp>
        <p:nvSpPr>
          <p:cNvPr id="6" name="Content Placeholder 5">
            <a:extLst>
              <a:ext uri="{FF2B5EF4-FFF2-40B4-BE49-F238E27FC236}">
                <a16:creationId xmlns:a16="http://schemas.microsoft.com/office/drawing/2014/main" id="{3DC0A7C9-93E3-41DD-8C33-9D47921D3F2D}"/>
              </a:ext>
            </a:extLst>
          </p:cNvPr>
          <p:cNvSpPr>
            <a:spLocks noGrp="1"/>
          </p:cNvSpPr>
          <p:nvPr>
            <p:ph sz="quarter" idx="4"/>
          </p:nvPr>
        </p:nvSpPr>
        <p:spPr>
          <a:xfrm>
            <a:off x="6455923" y="1571911"/>
            <a:ext cx="4593772" cy="2816781"/>
          </a:xfrm>
        </p:spPr>
        <p:txBody>
          <a:bodyPr>
            <a:noAutofit/>
          </a:bodyPr>
          <a:lstStyle/>
          <a:p>
            <a:pPr>
              <a:buFont typeface="Wingdings" panose="05000000000000000000" pitchFamily="2" charset="2"/>
              <a:buChar char="§"/>
            </a:pPr>
            <a:r>
              <a:rPr lang="es-CO" sz="1800" i="1">
                <a:latin typeface="Poppins" pitchFamily="2" charset="77"/>
                <a:cs typeface="Poppins" pitchFamily="2" charset="77"/>
              </a:rPr>
              <a:t>Haga clic en el símbolo del mundo en la parte de abajo de su pantalla.</a:t>
            </a:r>
            <a:endParaRPr lang="en-US" sz="1800" i="1">
              <a:latin typeface="Poppins" pitchFamily="2" charset="77"/>
              <a:cs typeface="Poppins" pitchFamily="2" charset="77"/>
            </a:endParaRPr>
          </a:p>
          <a:p>
            <a:pPr>
              <a:buFont typeface="Wingdings" panose="05000000000000000000" pitchFamily="2" charset="2"/>
              <a:buChar char="§"/>
            </a:pPr>
            <a:r>
              <a:rPr lang="es-CO" sz="1800" i="1">
                <a:latin typeface="Poppins" pitchFamily="2" charset="77"/>
                <a:cs typeface="Poppins" pitchFamily="2" charset="77"/>
              </a:rPr>
              <a:t>Seleccione el idioma que le gustaría escuchar.</a:t>
            </a:r>
          </a:p>
          <a:p>
            <a:pPr>
              <a:buFont typeface="Wingdings" panose="05000000000000000000" pitchFamily="2" charset="2"/>
              <a:buChar char="§"/>
            </a:pPr>
            <a:r>
              <a:rPr lang="es-CO" sz="1800" i="1">
                <a:latin typeface="Poppins" pitchFamily="2" charset="77"/>
                <a:cs typeface="Poppins" pitchFamily="2" charset="77"/>
              </a:rPr>
              <a:t>Participará y escuchará la presentación en el idioma que seleccione.</a:t>
            </a:r>
          </a:p>
        </p:txBody>
      </p:sp>
      <p:pic>
        <p:nvPicPr>
          <p:cNvPr id="7" name="Picture 11" descr="Graphical user interface, application&#10;&#10;Description automatically generated">
            <a:extLst>
              <a:ext uri="{FF2B5EF4-FFF2-40B4-BE49-F238E27FC236}">
                <a16:creationId xmlns:a16="http://schemas.microsoft.com/office/drawing/2014/main" id="{8A912E33-9C9C-4EDD-9C56-3809D03C20C2}"/>
              </a:ext>
            </a:extLst>
          </p:cNvPr>
          <p:cNvPicPr>
            <a:picLocks noChangeAspect="1"/>
          </p:cNvPicPr>
          <p:nvPr/>
        </p:nvPicPr>
        <p:blipFill rotWithShape="1">
          <a:blip r:embed="rId3"/>
          <a:srcRect t="27001"/>
          <a:stretch/>
        </p:blipFill>
        <p:spPr>
          <a:xfrm>
            <a:off x="301266" y="5534321"/>
            <a:ext cx="11669846" cy="762000"/>
          </a:xfrm>
          <a:prstGeom prst="rect">
            <a:avLst/>
          </a:prstGeom>
        </p:spPr>
      </p:pic>
      <p:sp>
        <p:nvSpPr>
          <p:cNvPr id="8" name="Oval 7">
            <a:extLst>
              <a:ext uri="{FF2B5EF4-FFF2-40B4-BE49-F238E27FC236}">
                <a16:creationId xmlns:a16="http://schemas.microsoft.com/office/drawing/2014/main" id="{62EDB32E-0986-4732-8594-8F8EBE9D9911}"/>
              </a:ext>
            </a:extLst>
          </p:cNvPr>
          <p:cNvSpPr/>
          <p:nvPr/>
        </p:nvSpPr>
        <p:spPr>
          <a:xfrm>
            <a:off x="7203987" y="5410200"/>
            <a:ext cx="1371600" cy="1143000"/>
          </a:xfrm>
          <a:prstGeom prst="ellipse">
            <a:avLst/>
          </a:prstGeom>
          <a:noFill/>
          <a:ln w="57150">
            <a:solidFill>
              <a:srgbClr val="FF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 name="Picture 1">
            <a:extLst>
              <a:ext uri="{FF2B5EF4-FFF2-40B4-BE49-F238E27FC236}">
                <a16:creationId xmlns:a16="http://schemas.microsoft.com/office/drawing/2014/main" id="{202C2B32-6277-067B-A952-7CD4D6E06F3E}"/>
              </a:ext>
            </a:extLst>
          </p:cNvPr>
          <p:cNvPicPr>
            <a:picLocks noChangeAspect="1"/>
          </p:cNvPicPr>
          <p:nvPr/>
        </p:nvPicPr>
        <p:blipFill>
          <a:blip r:embed="rId4"/>
          <a:stretch>
            <a:fillRect/>
          </a:stretch>
        </p:blipFill>
        <p:spPr>
          <a:xfrm>
            <a:off x="459477" y="350571"/>
            <a:ext cx="876300" cy="622300"/>
          </a:xfrm>
          <a:prstGeom prst="rect">
            <a:avLst/>
          </a:prstGeom>
        </p:spPr>
      </p:pic>
    </p:spTree>
    <p:extLst>
      <p:ext uri="{BB962C8B-B14F-4D97-AF65-F5344CB8AC3E}">
        <p14:creationId xmlns:p14="http://schemas.microsoft.com/office/powerpoint/2010/main" val="1165675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397;p57">
            <a:extLst>
              <a:ext uri="{FF2B5EF4-FFF2-40B4-BE49-F238E27FC236}">
                <a16:creationId xmlns:a16="http://schemas.microsoft.com/office/drawing/2014/main" id="{3914070A-6AF7-E915-98A3-2617C5D3831B}"/>
              </a:ext>
            </a:extLst>
          </p:cNvPr>
          <p:cNvPicPr preferRelativeResize="0"/>
          <p:nvPr/>
        </p:nvPicPr>
        <p:blipFill rotWithShape="1">
          <a:blip r:embed="rId3">
            <a:alphaModFix/>
            <a:duotone>
              <a:schemeClr val="accent5">
                <a:shade val="45000"/>
                <a:satMod val="135000"/>
              </a:schemeClr>
              <a:prstClr val="white"/>
            </a:duotone>
          </a:blip>
          <a:srcRect b="20223"/>
          <a:stretch/>
        </p:blipFill>
        <p:spPr>
          <a:xfrm>
            <a:off x="-1652" y="-30850"/>
            <a:ext cx="12193651" cy="6888850"/>
          </a:xfrm>
          <a:prstGeom prst="round2DiagRect">
            <a:avLst>
              <a:gd name="adj1" fmla="val 0"/>
              <a:gd name="adj2" fmla="val 0"/>
            </a:avLst>
          </a:prstGeom>
          <a:noFill/>
          <a:ln>
            <a:noFill/>
          </a:ln>
        </p:spPr>
      </p:pic>
      <p:sp>
        <p:nvSpPr>
          <p:cNvPr id="2" name="Title 1">
            <a:extLst>
              <a:ext uri="{FF2B5EF4-FFF2-40B4-BE49-F238E27FC236}">
                <a16:creationId xmlns:a16="http://schemas.microsoft.com/office/drawing/2014/main" id="{B901E889-6657-6D04-D49A-94A53F586D6B}"/>
              </a:ext>
            </a:extLst>
          </p:cNvPr>
          <p:cNvSpPr>
            <a:spLocks noGrp="1"/>
          </p:cNvSpPr>
          <p:nvPr>
            <p:ph type="title"/>
          </p:nvPr>
        </p:nvSpPr>
        <p:spPr>
          <a:xfrm>
            <a:off x="386350" y="17168"/>
            <a:ext cx="5311443" cy="831690"/>
          </a:xfrm>
        </p:spPr>
        <p:txBody>
          <a:bodyPr>
            <a:normAutofit/>
          </a:bodyPr>
          <a:lstStyle/>
          <a:p>
            <a:pPr algn="ctr"/>
            <a:r>
              <a:rPr lang="en-US" sz="3200" b="1">
                <a:latin typeface="Poppins SemiBold" panose="00000700000000000000" pitchFamily="2" charset="0"/>
                <a:cs typeface="Poppins SemiBold" panose="00000700000000000000" pitchFamily="2" charset="0"/>
              </a:rPr>
              <a:t>Upcoming Webinars</a:t>
            </a:r>
          </a:p>
        </p:txBody>
      </p:sp>
      <p:sp>
        <p:nvSpPr>
          <p:cNvPr id="3" name="Content Placeholder 2">
            <a:extLst>
              <a:ext uri="{FF2B5EF4-FFF2-40B4-BE49-F238E27FC236}">
                <a16:creationId xmlns:a16="http://schemas.microsoft.com/office/drawing/2014/main" id="{54835BFE-8C0E-617C-83D6-BAB15F98E129}"/>
              </a:ext>
            </a:extLst>
          </p:cNvPr>
          <p:cNvSpPr>
            <a:spLocks noGrp="1"/>
          </p:cNvSpPr>
          <p:nvPr>
            <p:ph sz="half" idx="1"/>
          </p:nvPr>
        </p:nvSpPr>
        <p:spPr>
          <a:xfrm>
            <a:off x="393290" y="849354"/>
            <a:ext cx="5263873" cy="2785704"/>
          </a:xfrm>
          <a:prstGeom prst="round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chor="t">
            <a:normAutofit/>
          </a:bodyPr>
          <a:lstStyle/>
          <a:p>
            <a:pPr marL="0" indent="0">
              <a:buNone/>
            </a:pPr>
            <a:r>
              <a:rPr lang="en-US">
                <a:solidFill>
                  <a:schemeClr val="tx1"/>
                </a:solidFill>
                <a:latin typeface="Poppins"/>
                <a:ea typeface="+mn-lt"/>
                <a:cs typeface="+mn-lt"/>
              </a:rPr>
              <a:t>Mon., August 22, 2022</a:t>
            </a:r>
          </a:p>
          <a:p>
            <a:pPr marL="0" indent="0">
              <a:buNone/>
            </a:pPr>
            <a:r>
              <a:rPr lang="en-US">
                <a:solidFill>
                  <a:schemeClr val="tx1"/>
                </a:solidFill>
                <a:latin typeface="Poppins"/>
                <a:ea typeface="+mn-lt"/>
                <a:cs typeface="+mn-lt"/>
              </a:rPr>
              <a:t>5:30-7:00pm</a:t>
            </a:r>
          </a:p>
          <a:p>
            <a:pPr marL="0" indent="0">
              <a:buNone/>
            </a:pPr>
            <a:r>
              <a:rPr lang="en-US" b="1">
                <a:solidFill>
                  <a:schemeClr val="tx1"/>
                </a:solidFill>
                <a:latin typeface="Poppins"/>
                <a:ea typeface="+mn-lt"/>
                <a:cs typeface="+mn-lt"/>
              </a:rPr>
              <a:t>How to be a Resilient Family</a:t>
            </a:r>
            <a:endParaRPr lang="en-US">
              <a:solidFill>
                <a:schemeClr val="tx1"/>
              </a:solidFill>
              <a:latin typeface="Poppins"/>
            </a:endParaRPr>
          </a:p>
        </p:txBody>
      </p:sp>
      <p:sp>
        <p:nvSpPr>
          <p:cNvPr id="5" name="Content Placeholder 4">
            <a:extLst>
              <a:ext uri="{FF2B5EF4-FFF2-40B4-BE49-F238E27FC236}">
                <a16:creationId xmlns:a16="http://schemas.microsoft.com/office/drawing/2014/main" id="{5CF0AD1D-A3B1-A842-DAB3-091ACEDC42E1}"/>
              </a:ext>
            </a:extLst>
          </p:cNvPr>
          <p:cNvSpPr>
            <a:spLocks noGrp="1"/>
          </p:cNvSpPr>
          <p:nvPr>
            <p:ph sz="half" idx="2"/>
          </p:nvPr>
        </p:nvSpPr>
        <p:spPr>
          <a:xfrm>
            <a:off x="432767" y="3880918"/>
            <a:ext cx="5263873" cy="2785703"/>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t">
            <a:normAutofit/>
          </a:bodyPr>
          <a:lstStyle/>
          <a:p>
            <a:pPr marL="0" indent="0">
              <a:buNone/>
            </a:pPr>
            <a:r>
              <a:rPr lang="en-US">
                <a:solidFill>
                  <a:schemeClr val="tx1"/>
                </a:solidFill>
                <a:latin typeface="Poppins"/>
                <a:ea typeface="+mn-lt"/>
                <a:cs typeface="+mn-lt"/>
              </a:rPr>
              <a:t>Wed., August 24, 2022</a:t>
            </a:r>
          </a:p>
          <a:p>
            <a:pPr marL="0" indent="0">
              <a:buNone/>
            </a:pPr>
            <a:r>
              <a:rPr lang="en-US">
                <a:solidFill>
                  <a:schemeClr val="tx1"/>
                </a:solidFill>
                <a:latin typeface="Poppins"/>
                <a:ea typeface="+mn-lt"/>
                <a:cs typeface="+mn-lt"/>
              </a:rPr>
              <a:t>5:30-7:00pm</a:t>
            </a:r>
          </a:p>
          <a:p>
            <a:pPr marL="0" indent="0">
              <a:buNone/>
            </a:pPr>
            <a:r>
              <a:rPr lang="en-US" b="1">
                <a:solidFill>
                  <a:schemeClr val="tx1"/>
                </a:solidFill>
                <a:latin typeface="Poppins"/>
                <a:ea typeface="+mn-lt"/>
                <a:cs typeface="+mn-lt"/>
              </a:rPr>
              <a:t>Math is in Everything and Everywhere –</a:t>
            </a:r>
          </a:p>
          <a:p>
            <a:pPr marL="0" indent="0">
              <a:buNone/>
            </a:pPr>
            <a:r>
              <a:rPr lang="en-US" b="1">
                <a:solidFill>
                  <a:schemeClr val="tx1"/>
                </a:solidFill>
                <a:latin typeface="Poppins"/>
                <a:ea typeface="+mn-lt"/>
                <a:cs typeface="+mn-lt"/>
              </a:rPr>
              <a:t>Grade: Primary</a:t>
            </a:r>
            <a:endParaRPr lang="en-US">
              <a:solidFill>
                <a:schemeClr val="tx1"/>
              </a:solidFill>
              <a:latin typeface="Poppins"/>
            </a:endParaRPr>
          </a:p>
        </p:txBody>
      </p:sp>
      <p:sp>
        <p:nvSpPr>
          <p:cNvPr id="4" name="Slide Number Placeholder 3">
            <a:extLst>
              <a:ext uri="{FF2B5EF4-FFF2-40B4-BE49-F238E27FC236}">
                <a16:creationId xmlns:a16="http://schemas.microsoft.com/office/drawing/2014/main" id="{3D993150-A088-FE87-5041-A43DE45FABB6}"/>
              </a:ext>
            </a:extLst>
          </p:cNvPr>
          <p:cNvSpPr>
            <a:spLocks noGrp="1"/>
          </p:cNvSpPr>
          <p:nvPr>
            <p:ph type="sldNum" sz="quarter" idx="12"/>
          </p:nvPr>
        </p:nvSpPr>
        <p:spPr/>
        <p:txBody>
          <a:bodyPr/>
          <a:lstStyle/>
          <a:p>
            <a:fld id="{77C49429-3C01-2741-B222-95FA9547711D}" type="slidenum">
              <a:rPr lang="en-US" smtClean="0"/>
              <a:t>40</a:t>
            </a:fld>
            <a:endParaRPr lang="en-US"/>
          </a:p>
        </p:txBody>
      </p:sp>
      <p:sp>
        <p:nvSpPr>
          <p:cNvPr id="7" name="Title 1">
            <a:extLst>
              <a:ext uri="{FF2B5EF4-FFF2-40B4-BE49-F238E27FC236}">
                <a16:creationId xmlns:a16="http://schemas.microsoft.com/office/drawing/2014/main" id="{7F251ED1-68ED-9005-57B0-56CE251DC6DF}"/>
              </a:ext>
            </a:extLst>
          </p:cNvPr>
          <p:cNvSpPr txBox="1">
            <a:spLocks/>
          </p:cNvSpPr>
          <p:nvPr/>
        </p:nvSpPr>
        <p:spPr>
          <a:xfrm>
            <a:off x="6391689" y="-14788"/>
            <a:ext cx="5500462" cy="8641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i="1">
                <a:latin typeface="Poppins SemiBold" panose="00000700000000000000" pitchFamily="2" charset="0"/>
                <a:cs typeface="Poppins SemiBold" panose="00000700000000000000" pitchFamily="2" charset="0"/>
              </a:rPr>
              <a:t>Próximos seminarios web</a:t>
            </a:r>
            <a:endParaRPr lang="en-US" sz="3200" b="1" i="1">
              <a:latin typeface="Poppins SemiBold" panose="00000700000000000000" pitchFamily="2" charset="0"/>
              <a:ea typeface="Calibri"/>
              <a:cs typeface="Poppins SemiBold" panose="00000700000000000000" pitchFamily="2" charset="0"/>
            </a:endParaRPr>
          </a:p>
        </p:txBody>
      </p:sp>
      <p:sp>
        <p:nvSpPr>
          <p:cNvPr id="8" name="Content Placeholder 2">
            <a:extLst>
              <a:ext uri="{FF2B5EF4-FFF2-40B4-BE49-F238E27FC236}">
                <a16:creationId xmlns:a16="http://schemas.microsoft.com/office/drawing/2014/main" id="{03AF8B06-7B93-DA3F-E3C2-99089AD4E79B}"/>
              </a:ext>
            </a:extLst>
          </p:cNvPr>
          <p:cNvSpPr txBox="1">
            <a:spLocks/>
          </p:cNvSpPr>
          <p:nvPr/>
        </p:nvSpPr>
        <p:spPr>
          <a:xfrm>
            <a:off x="6534839" y="848858"/>
            <a:ext cx="5270810" cy="2785704"/>
          </a:xfrm>
          <a:prstGeom prst="roundRect">
            <a:avLst/>
          </a:prstGeom>
        </p:spPr>
        <p:style>
          <a:lnRef idx="3">
            <a:schemeClr val="lt1"/>
          </a:lnRef>
          <a:fillRef idx="1">
            <a:schemeClr val="accent4"/>
          </a:fillRef>
          <a:effectRef idx="1">
            <a:schemeClr val="accent4"/>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a:latin typeface="Poppins"/>
                <a:ea typeface="+mn-lt"/>
                <a:cs typeface="+mn-lt"/>
              </a:rPr>
              <a:t>Lun., 22 de </a:t>
            </a:r>
            <a:r>
              <a:rPr lang="en-US" i="1" err="1">
                <a:latin typeface="Poppins"/>
                <a:ea typeface="+mn-lt"/>
                <a:cs typeface="+mn-lt"/>
              </a:rPr>
              <a:t>agosto</a:t>
            </a:r>
            <a:r>
              <a:rPr lang="en-US" i="1">
                <a:latin typeface="Poppins"/>
                <a:ea typeface="+mn-lt"/>
                <a:cs typeface="+mn-lt"/>
              </a:rPr>
              <a:t> de 2022</a:t>
            </a:r>
          </a:p>
          <a:p>
            <a:pPr marL="0" indent="0">
              <a:buNone/>
            </a:pPr>
            <a:r>
              <a:rPr lang="en-US" i="1">
                <a:latin typeface="Poppins"/>
                <a:ea typeface="+mn-lt"/>
                <a:cs typeface="+mn-lt"/>
              </a:rPr>
              <a:t>5:30-7:00pm</a:t>
            </a:r>
          </a:p>
          <a:p>
            <a:pPr marL="0" indent="0">
              <a:buNone/>
            </a:pPr>
            <a:r>
              <a:rPr lang="es-ES" b="1" i="1">
                <a:latin typeface="Poppins"/>
                <a:ea typeface="+mn-lt"/>
                <a:cs typeface="+mn-lt"/>
              </a:rPr>
              <a:t>Cómo ser una familia con resiliencia</a:t>
            </a:r>
            <a:endParaRPr lang="en-US" i="1">
              <a:highlight>
                <a:srgbClr val="FFFF00"/>
              </a:highlight>
              <a:latin typeface="Calibri"/>
              <a:ea typeface="Calibri"/>
              <a:cs typeface="Calibri"/>
            </a:endParaRPr>
          </a:p>
        </p:txBody>
      </p:sp>
      <p:sp>
        <p:nvSpPr>
          <p:cNvPr id="9" name="Content Placeholder 4">
            <a:extLst>
              <a:ext uri="{FF2B5EF4-FFF2-40B4-BE49-F238E27FC236}">
                <a16:creationId xmlns:a16="http://schemas.microsoft.com/office/drawing/2014/main" id="{F91B7611-06AF-122B-98AD-D8A5FC9ADBBB}"/>
              </a:ext>
            </a:extLst>
          </p:cNvPr>
          <p:cNvSpPr txBox="1">
            <a:spLocks/>
          </p:cNvSpPr>
          <p:nvPr/>
        </p:nvSpPr>
        <p:spPr>
          <a:xfrm>
            <a:off x="6534839" y="3880918"/>
            <a:ext cx="5270810" cy="2785703"/>
          </a:xfrm>
          <a:prstGeom prst="roundRect">
            <a:avLst/>
          </a:prstGeom>
        </p:spPr>
        <p:style>
          <a:lnRef idx="3">
            <a:schemeClr val="lt1"/>
          </a:lnRef>
          <a:fillRef idx="1">
            <a:schemeClr val="accent5"/>
          </a:fillRef>
          <a:effectRef idx="1">
            <a:schemeClr val="accent5"/>
          </a:effectRef>
          <a:fontRef idx="minor">
            <a:schemeClr val="lt1"/>
          </a:fontRef>
        </p:style>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a:latin typeface="Poppins"/>
                <a:ea typeface="+mn-lt"/>
                <a:cs typeface="+mn-lt"/>
              </a:rPr>
              <a:t>Miérc., 24 de agosto, 2022</a:t>
            </a:r>
          </a:p>
          <a:p>
            <a:pPr marL="0" indent="0">
              <a:buNone/>
            </a:pPr>
            <a:r>
              <a:rPr lang="en-US" i="1">
                <a:latin typeface="Poppins"/>
                <a:ea typeface="+mn-lt"/>
                <a:cs typeface="+mn-lt"/>
              </a:rPr>
              <a:t>5:30-7:00pm</a:t>
            </a:r>
          </a:p>
          <a:p>
            <a:pPr marL="0" indent="0">
              <a:buNone/>
            </a:pPr>
            <a:r>
              <a:rPr lang="es-ES" b="1" i="1">
                <a:latin typeface="Poppins"/>
                <a:ea typeface="+mn-lt"/>
                <a:cs typeface="+mn-lt"/>
              </a:rPr>
              <a:t>Las matemáticas están en todo y en todas partes - Grado: Primaria</a:t>
            </a:r>
            <a:endParaRPr lang="en-US" i="1">
              <a:highlight>
                <a:srgbClr val="FFFF00"/>
              </a:highlight>
              <a:latin typeface="Calibri"/>
              <a:ea typeface="Calibri"/>
              <a:cs typeface="Calibri"/>
            </a:endParaRPr>
          </a:p>
        </p:txBody>
      </p:sp>
      <p:pic>
        <p:nvPicPr>
          <p:cNvPr id="10" name="Graphic 9" descr="Daily calendar with solid fill">
            <a:extLst>
              <a:ext uri="{FF2B5EF4-FFF2-40B4-BE49-F238E27FC236}">
                <a16:creationId xmlns:a16="http://schemas.microsoft.com/office/drawing/2014/main" id="{147E9E81-203F-D338-FEAA-1BE043BB172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80000">
            <a:off x="5514659" y="29132"/>
            <a:ext cx="861181" cy="861181"/>
          </a:xfrm>
          <a:prstGeom prst="rect">
            <a:avLst/>
          </a:prstGeom>
        </p:spPr>
      </p:pic>
    </p:spTree>
    <p:extLst>
      <p:ext uri="{BB962C8B-B14F-4D97-AF65-F5344CB8AC3E}">
        <p14:creationId xmlns:p14="http://schemas.microsoft.com/office/powerpoint/2010/main" val="23683949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descr="Box speech bubble">
            <a:extLst>
              <a:ext uri="{FF2B5EF4-FFF2-40B4-BE49-F238E27FC236}">
                <a16:creationId xmlns:a16="http://schemas.microsoft.com/office/drawing/2014/main" id="{68DDD963-6CB2-DDF3-554F-9E95279DD3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6327565" y="1856837"/>
            <a:ext cx="4769938" cy="4372443"/>
          </a:xfrm>
          <a:prstGeom prst="rect">
            <a:avLst/>
          </a:prstGeom>
        </p:spPr>
      </p:pic>
      <p:pic>
        <p:nvPicPr>
          <p:cNvPr id="17" name="Graphic 16" descr="Box speech bubble">
            <a:extLst>
              <a:ext uri="{FF2B5EF4-FFF2-40B4-BE49-F238E27FC236}">
                <a16:creationId xmlns:a16="http://schemas.microsoft.com/office/drawing/2014/main" id="{F1E330D5-50E5-7CEF-0842-9FD56FDA42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0752" y="1829693"/>
            <a:ext cx="4769938" cy="4372443"/>
          </a:xfrm>
          <a:prstGeom prst="rect">
            <a:avLst/>
          </a:prstGeom>
        </p:spPr>
      </p:pic>
      <p:sp>
        <p:nvSpPr>
          <p:cNvPr id="11" name="TextBox 10">
            <a:extLst>
              <a:ext uri="{FF2B5EF4-FFF2-40B4-BE49-F238E27FC236}">
                <a16:creationId xmlns:a16="http://schemas.microsoft.com/office/drawing/2014/main" id="{66F05341-5B67-4434-B363-B52AD1CF8C85}"/>
              </a:ext>
            </a:extLst>
          </p:cNvPr>
          <p:cNvSpPr txBox="1"/>
          <p:nvPr/>
        </p:nvSpPr>
        <p:spPr>
          <a:xfrm>
            <a:off x="1591355" y="2270878"/>
            <a:ext cx="3623582" cy="2308324"/>
          </a:xfrm>
          <a:prstGeom prst="rect">
            <a:avLst/>
          </a:prstGeom>
          <a:noFill/>
        </p:spPr>
        <p:txBody>
          <a:bodyPr wrap="square" lIns="91440" tIns="45720" rIns="91440" bIns="45720" rtlCol="0" anchor="t">
            <a:spAutoFit/>
          </a:bodyPr>
          <a:lstStyle/>
          <a:p>
            <a:pPr algn="ctr"/>
            <a:r>
              <a:rPr lang="en-US" sz="2400">
                <a:latin typeface="Poppins"/>
                <a:cs typeface="Poppins"/>
              </a:rPr>
              <a:t>What is something you learned today that you would like to put into practice or share with others?</a:t>
            </a:r>
          </a:p>
          <a:p>
            <a:pPr algn="ctr"/>
            <a:r>
              <a:rPr lang="en-US" sz="2400">
                <a:latin typeface="Poppins"/>
                <a:cs typeface="Poppins"/>
              </a:rPr>
              <a:t>Let us know in chat!</a:t>
            </a:r>
          </a:p>
        </p:txBody>
      </p:sp>
      <p:sp>
        <p:nvSpPr>
          <p:cNvPr id="18" name="TextBox 17">
            <a:extLst>
              <a:ext uri="{FF2B5EF4-FFF2-40B4-BE49-F238E27FC236}">
                <a16:creationId xmlns:a16="http://schemas.microsoft.com/office/drawing/2014/main" id="{72B8B460-C40C-4F38-AB86-B5BE93175291}"/>
              </a:ext>
            </a:extLst>
          </p:cNvPr>
          <p:cNvSpPr txBox="1"/>
          <p:nvPr/>
        </p:nvSpPr>
        <p:spPr>
          <a:xfrm>
            <a:off x="6736825" y="2270878"/>
            <a:ext cx="3729131" cy="230832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2400" b="0" i="1"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¿Qué es algo que aprendiste hoy que te gustaría poner en práctica o compartir con otros?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ES" sz="2400" b="0" i="1"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rPr>
              <a:t>¡Díganos en el chat!</a:t>
            </a:r>
            <a:endParaRPr kumimoji="0" lang="es-CO" sz="2400" b="0" i="1" u="none" strike="noStrike" kern="1200" cap="none" spc="0" normalizeH="0" baseline="0">
              <a:ln>
                <a:noFill/>
              </a:ln>
              <a:solidFill>
                <a:prstClr val="black"/>
              </a:solidFill>
              <a:effectLst/>
              <a:uLnTx/>
              <a:uFillTx/>
              <a:latin typeface="Poppins" panose="00000500000000000000" pitchFamily="2" charset="0"/>
              <a:cs typeface="Poppins" panose="00000500000000000000" pitchFamily="2" charset="0"/>
            </a:endParaRPr>
          </a:p>
        </p:txBody>
      </p:sp>
      <p:sp>
        <p:nvSpPr>
          <p:cNvPr id="10" name="Rectangle 9">
            <a:extLst>
              <a:ext uri="{FF2B5EF4-FFF2-40B4-BE49-F238E27FC236}">
                <a16:creationId xmlns:a16="http://schemas.microsoft.com/office/drawing/2014/main" id="{39D8D7CC-923A-3830-38FD-3ABD5C2C9353}"/>
              </a:ext>
            </a:extLst>
          </p:cNvPr>
          <p:cNvSpPr/>
          <p:nvPr/>
        </p:nvSpPr>
        <p:spPr>
          <a:xfrm>
            <a:off x="0" y="-16847"/>
            <a:ext cx="12192000" cy="1339637"/>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a:extLst>
              <a:ext uri="{FF2B5EF4-FFF2-40B4-BE49-F238E27FC236}">
                <a16:creationId xmlns:a16="http://schemas.microsoft.com/office/drawing/2014/main" id="{CFBE6110-EA02-675F-E217-5F21DC3E3E47}"/>
              </a:ext>
            </a:extLst>
          </p:cNvPr>
          <p:cNvPicPr>
            <a:picLocks noChangeAspect="1"/>
          </p:cNvPicPr>
          <p:nvPr/>
        </p:nvPicPr>
        <p:blipFill>
          <a:blip r:embed="rId5"/>
          <a:srcRect/>
          <a:stretch/>
        </p:blipFill>
        <p:spPr>
          <a:xfrm>
            <a:off x="247226" y="12760"/>
            <a:ext cx="1640796" cy="1299684"/>
          </a:xfrm>
          <a:prstGeom prst="rect">
            <a:avLst/>
          </a:prstGeom>
        </p:spPr>
      </p:pic>
      <p:sp>
        <p:nvSpPr>
          <p:cNvPr id="2" name="Title 1">
            <a:extLst>
              <a:ext uri="{FF2B5EF4-FFF2-40B4-BE49-F238E27FC236}">
                <a16:creationId xmlns:a16="http://schemas.microsoft.com/office/drawing/2014/main" id="{4C9810DA-4BF5-4DE8-9E0E-AF7ADFDDDF20}"/>
              </a:ext>
            </a:extLst>
          </p:cNvPr>
          <p:cNvSpPr>
            <a:spLocks noGrp="1"/>
          </p:cNvSpPr>
          <p:nvPr>
            <p:ph type="title"/>
          </p:nvPr>
        </p:nvSpPr>
        <p:spPr>
          <a:xfrm>
            <a:off x="1180616" y="123699"/>
            <a:ext cx="4600074" cy="1325563"/>
          </a:xfrm>
        </p:spPr>
        <p:txBody>
          <a:bodyPr>
            <a:normAutofit/>
          </a:bodyPr>
          <a:lstStyle/>
          <a:p>
            <a:pPr algn="ctr"/>
            <a:r>
              <a:rPr lang="en-US" sz="3600" b="1">
                <a:solidFill>
                  <a:schemeClr val="bg1"/>
                </a:solidFill>
                <a:latin typeface="+mn-lt"/>
              </a:rPr>
              <a:t>Call to Action</a:t>
            </a:r>
          </a:p>
        </p:txBody>
      </p:sp>
      <p:sp>
        <p:nvSpPr>
          <p:cNvPr id="6" name="Title 1">
            <a:extLst>
              <a:ext uri="{FF2B5EF4-FFF2-40B4-BE49-F238E27FC236}">
                <a16:creationId xmlns:a16="http://schemas.microsoft.com/office/drawing/2014/main" id="{4B74B55A-E822-41F2-B366-91106E247FB1}"/>
              </a:ext>
            </a:extLst>
          </p:cNvPr>
          <p:cNvSpPr txBox="1">
            <a:spLocks/>
          </p:cNvSpPr>
          <p:nvPr/>
        </p:nvSpPr>
        <p:spPr>
          <a:xfrm>
            <a:off x="6278103" y="130362"/>
            <a:ext cx="5181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i="1">
                <a:solidFill>
                  <a:schemeClr val="bg1"/>
                </a:solidFill>
                <a:latin typeface="+mn-lt"/>
              </a:rPr>
              <a:t>Llamada a la Acción</a:t>
            </a:r>
          </a:p>
        </p:txBody>
      </p:sp>
      <p:pic>
        <p:nvPicPr>
          <p:cNvPr id="13" name="Graphic 12" descr="Megaphone1 with solid fill">
            <a:extLst>
              <a:ext uri="{FF2B5EF4-FFF2-40B4-BE49-F238E27FC236}">
                <a16:creationId xmlns:a16="http://schemas.microsoft.com/office/drawing/2014/main" id="{F6B1E6A5-C2E0-4033-9BF0-70C431475A1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25608" y="-121257"/>
            <a:ext cx="914400" cy="914400"/>
          </a:xfrm>
          <a:prstGeom prst="rect">
            <a:avLst/>
          </a:prstGeom>
        </p:spPr>
      </p:pic>
      <p:pic>
        <p:nvPicPr>
          <p:cNvPr id="14" name="Graphic 13" descr="Megaphone1 with solid fill">
            <a:extLst>
              <a:ext uri="{FF2B5EF4-FFF2-40B4-BE49-F238E27FC236}">
                <a16:creationId xmlns:a16="http://schemas.microsoft.com/office/drawing/2014/main" id="{636173FA-1A9D-4139-84CD-08082C06B0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26053" y="-121257"/>
            <a:ext cx="914400" cy="914400"/>
          </a:xfrm>
          <a:prstGeom prst="rect">
            <a:avLst/>
          </a:prstGeom>
        </p:spPr>
      </p:pic>
    </p:spTree>
    <p:extLst>
      <p:ext uri="{BB962C8B-B14F-4D97-AF65-F5344CB8AC3E}">
        <p14:creationId xmlns:p14="http://schemas.microsoft.com/office/powerpoint/2010/main" val="31700093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D8D7CC-923A-3830-38FD-3ABD5C2C9353}"/>
              </a:ext>
            </a:extLst>
          </p:cNvPr>
          <p:cNvSpPr/>
          <p:nvPr/>
        </p:nvSpPr>
        <p:spPr>
          <a:xfrm>
            <a:off x="0" y="-27193"/>
            <a:ext cx="12192000" cy="1339637"/>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a:extLst>
              <a:ext uri="{FF2B5EF4-FFF2-40B4-BE49-F238E27FC236}">
                <a16:creationId xmlns:a16="http://schemas.microsoft.com/office/drawing/2014/main" id="{CFBE6110-EA02-675F-E217-5F21DC3E3E47}"/>
              </a:ext>
            </a:extLst>
          </p:cNvPr>
          <p:cNvPicPr>
            <a:picLocks noChangeAspect="1"/>
          </p:cNvPicPr>
          <p:nvPr/>
        </p:nvPicPr>
        <p:blipFill>
          <a:blip r:embed="rId3"/>
          <a:srcRect/>
          <a:stretch/>
        </p:blipFill>
        <p:spPr>
          <a:xfrm>
            <a:off x="247226" y="12760"/>
            <a:ext cx="1640796" cy="1299684"/>
          </a:xfrm>
          <a:prstGeom prst="rect">
            <a:avLst/>
          </a:prstGeom>
        </p:spPr>
      </p:pic>
      <p:sp>
        <p:nvSpPr>
          <p:cNvPr id="2" name="Title 1">
            <a:extLst>
              <a:ext uri="{FF2B5EF4-FFF2-40B4-BE49-F238E27FC236}">
                <a16:creationId xmlns:a16="http://schemas.microsoft.com/office/drawing/2014/main" id="{4C9810DA-4BF5-4DE8-9E0E-AF7ADFDDDF20}"/>
              </a:ext>
            </a:extLst>
          </p:cNvPr>
          <p:cNvSpPr>
            <a:spLocks noGrp="1"/>
          </p:cNvSpPr>
          <p:nvPr>
            <p:ph type="title"/>
          </p:nvPr>
        </p:nvSpPr>
        <p:spPr>
          <a:xfrm>
            <a:off x="2054947" y="-24889"/>
            <a:ext cx="3244644" cy="1339637"/>
          </a:xfrm>
        </p:spPr>
        <p:txBody>
          <a:bodyPr>
            <a:normAutofit/>
          </a:bodyPr>
          <a:lstStyle/>
          <a:p>
            <a:pPr algn="ctr"/>
            <a:r>
              <a:rPr lang="en-US" sz="3600" b="1">
                <a:solidFill>
                  <a:schemeClr val="bg1"/>
                </a:solidFill>
                <a:latin typeface="Poppins" panose="00000500000000000000" pitchFamily="2" charset="0"/>
                <a:cs typeface="Poppins" panose="00000500000000000000" pitchFamily="2" charset="0"/>
              </a:rPr>
              <a:t>Evaluation</a:t>
            </a:r>
          </a:p>
        </p:txBody>
      </p:sp>
      <p:sp>
        <p:nvSpPr>
          <p:cNvPr id="6" name="Title 1">
            <a:extLst>
              <a:ext uri="{FF2B5EF4-FFF2-40B4-BE49-F238E27FC236}">
                <a16:creationId xmlns:a16="http://schemas.microsoft.com/office/drawing/2014/main" id="{4B74B55A-E822-41F2-B366-91106E247FB1}"/>
              </a:ext>
            </a:extLst>
          </p:cNvPr>
          <p:cNvSpPr txBox="1">
            <a:spLocks/>
          </p:cNvSpPr>
          <p:nvPr/>
        </p:nvSpPr>
        <p:spPr>
          <a:xfrm>
            <a:off x="6980904" y="-27193"/>
            <a:ext cx="3802626" cy="13309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sz="3600" b="1" i="1">
                <a:solidFill>
                  <a:schemeClr val="bg1"/>
                </a:solidFill>
                <a:latin typeface="Poppins" panose="00000500000000000000" pitchFamily="2" charset="0"/>
                <a:cs typeface="Poppins" panose="00000500000000000000" pitchFamily="2" charset="0"/>
              </a:rPr>
              <a:t>Evaluación</a:t>
            </a:r>
            <a:endParaRPr lang="es-CO" sz="3600" b="1" i="1">
              <a:solidFill>
                <a:schemeClr val="bg1"/>
              </a:solidFill>
              <a:latin typeface="Poppins" panose="00000500000000000000" pitchFamily="2" charset="0"/>
              <a:ea typeface="Calibri"/>
              <a:cs typeface="Poppins" panose="00000500000000000000" pitchFamily="2" charset="0"/>
            </a:endParaRPr>
          </a:p>
        </p:txBody>
      </p:sp>
      <p:sp>
        <p:nvSpPr>
          <p:cNvPr id="15" name="Content Placeholder 7">
            <a:extLst>
              <a:ext uri="{FF2B5EF4-FFF2-40B4-BE49-F238E27FC236}">
                <a16:creationId xmlns:a16="http://schemas.microsoft.com/office/drawing/2014/main" id="{2F220874-65CF-C736-4997-E5FC08349463}"/>
              </a:ext>
            </a:extLst>
          </p:cNvPr>
          <p:cNvSpPr>
            <a:spLocks noGrp="1"/>
          </p:cNvSpPr>
          <p:nvPr>
            <p:ph idx="1"/>
          </p:nvPr>
        </p:nvSpPr>
        <p:spPr>
          <a:xfrm>
            <a:off x="2110864" y="1510658"/>
            <a:ext cx="3395202" cy="2056760"/>
          </a:xfrm>
        </p:spPr>
        <p:txBody>
          <a:bodyPr anchor="ctr">
            <a:normAutofit/>
          </a:bodyPr>
          <a:lstStyle/>
          <a:p>
            <a:pPr marL="0" indent="0">
              <a:buNone/>
            </a:pPr>
            <a:r>
              <a:rPr lang="en-US" sz="2400">
                <a:latin typeface="Poppins" panose="00000500000000000000" pitchFamily="2" charset="0"/>
                <a:cs typeface="Poppins" panose="00000500000000000000" pitchFamily="2" charset="0"/>
              </a:rPr>
              <a:t>Please take a few minutes to tell us how this webinar supported your learning.</a:t>
            </a:r>
          </a:p>
        </p:txBody>
      </p:sp>
      <p:sp>
        <p:nvSpPr>
          <p:cNvPr id="16" name="Content Placeholder 7">
            <a:extLst>
              <a:ext uri="{FF2B5EF4-FFF2-40B4-BE49-F238E27FC236}">
                <a16:creationId xmlns:a16="http://schemas.microsoft.com/office/drawing/2014/main" id="{EDCA2550-F6AE-B083-FED3-A44E63926F8C}"/>
              </a:ext>
            </a:extLst>
          </p:cNvPr>
          <p:cNvSpPr txBox="1">
            <a:spLocks/>
          </p:cNvSpPr>
          <p:nvPr/>
        </p:nvSpPr>
        <p:spPr>
          <a:xfrm>
            <a:off x="7502013" y="1571261"/>
            <a:ext cx="3844413" cy="205676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CO" sz="2400" i="1">
                <a:latin typeface="Poppins" panose="00000500000000000000" pitchFamily="2" charset="0"/>
                <a:cs typeface="Poppins" panose="00000500000000000000" pitchFamily="2" charset="0"/>
              </a:rPr>
              <a:t>Tome unos minutos para informarnos cómo este seminario web apoyó su aprendizaje.</a:t>
            </a:r>
          </a:p>
        </p:txBody>
      </p:sp>
      <p:pic>
        <p:nvPicPr>
          <p:cNvPr id="21" name="Graphic 20" descr="Phone Vibration with solid fill">
            <a:extLst>
              <a:ext uri="{FF2B5EF4-FFF2-40B4-BE49-F238E27FC236}">
                <a16:creationId xmlns:a16="http://schemas.microsoft.com/office/drawing/2014/main" id="{2F5A44D8-0570-02F8-845C-4BE1DCC696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3266" y="205402"/>
            <a:ext cx="914400" cy="914400"/>
          </a:xfrm>
          <a:prstGeom prst="rect">
            <a:avLst/>
          </a:prstGeom>
        </p:spPr>
      </p:pic>
      <p:sp>
        <p:nvSpPr>
          <p:cNvPr id="22" name="TextBox 21">
            <a:extLst>
              <a:ext uri="{FF2B5EF4-FFF2-40B4-BE49-F238E27FC236}">
                <a16:creationId xmlns:a16="http://schemas.microsoft.com/office/drawing/2014/main" id="{9BEC93FC-C474-AF42-C57C-F7387D0B8CD9}"/>
              </a:ext>
            </a:extLst>
          </p:cNvPr>
          <p:cNvSpPr txBox="1"/>
          <p:nvPr/>
        </p:nvSpPr>
        <p:spPr>
          <a:xfrm>
            <a:off x="1542656" y="3654216"/>
            <a:ext cx="10670020" cy="523220"/>
          </a:xfrm>
          <a:prstGeom prst="rect">
            <a:avLst/>
          </a:prstGeom>
          <a:noFill/>
        </p:spPr>
        <p:txBody>
          <a:bodyPr wrap="square" lIns="91440" tIns="45720" rIns="91440" bIns="45720" anchor="t">
            <a:spAutoFit/>
          </a:bodyPr>
          <a:lstStyle/>
          <a:p>
            <a:pPr marL="0" marR="0">
              <a:spcBef>
                <a:spcPts val="0"/>
              </a:spcBef>
              <a:spcAft>
                <a:spcPts val="0"/>
              </a:spcAft>
            </a:pPr>
            <a:r>
              <a:rPr lang="en-US" sz="2800">
                <a:effectLst/>
                <a:latin typeface="Poppins"/>
                <a:ea typeface="Calibri" panose="020F0502020204030204" pitchFamily="34" charset="0"/>
                <a:cs typeface="Poppins"/>
              </a:rPr>
              <a:t>https://survey.alchemer.com/s3/6961304/2022-08-10</a:t>
            </a:r>
            <a:endParaRPr lang="en-US" sz="2800">
              <a:effectLst/>
              <a:latin typeface="Poppins" panose="00000500000000000000" pitchFamily="2" charset="0"/>
              <a:ea typeface="Calibri" panose="020F0502020204030204" pitchFamily="34" charset="0"/>
              <a:cs typeface="Poppins" panose="00000500000000000000" pitchFamily="2" charset="0"/>
            </a:endParaRPr>
          </a:p>
        </p:txBody>
      </p:sp>
      <p:pic>
        <p:nvPicPr>
          <p:cNvPr id="4" name="Picture 3">
            <a:extLst>
              <a:ext uri="{FF2B5EF4-FFF2-40B4-BE49-F238E27FC236}">
                <a16:creationId xmlns:a16="http://schemas.microsoft.com/office/drawing/2014/main" id="{E8A06FA7-2688-534F-7A5D-812CD5B43AE1}"/>
              </a:ext>
            </a:extLst>
          </p:cNvPr>
          <p:cNvPicPr>
            <a:picLocks noChangeAspect="1"/>
          </p:cNvPicPr>
          <p:nvPr/>
        </p:nvPicPr>
        <p:blipFill>
          <a:blip r:embed="rId6"/>
          <a:stretch>
            <a:fillRect/>
          </a:stretch>
        </p:blipFill>
        <p:spPr>
          <a:xfrm>
            <a:off x="5181605" y="1481291"/>
            <a:ext cx="2142792" cy="2164547"/>
          </a:xfrm>
          <a:prstGeom prst="rect">
            <a:avLst/>
          </a:prstGeom>
        </p:spPr>
      </p:pic>
      <p:pic>
        <p:nvPicPr>
          <p:cNvPr id="8" name="Picture 7">
            <a:extLst>
              <a:ext uri="{FF2B5EF4-FFF2-40B4-BE49-F238E27FC236}">
                <a16:creationId xmlns:a16="http://schemas.microsoft.com/office/drawing/2014/main" id="{955957C8-E853-ACD5-D679-45CF54B8A8E6}"/>
              </a:ext>
            </a:extLst>
          </p:cNvPr>
          <p:cNvPicPr>
            <a:picLocks noChangeAspect="1"/>
          </p:cNvPicPr>
          <p:nvPr/>
        </p:nvPicPr>
        <p:blipFill>
          <a:blip r:embed="rId7"/>
          <a:stretch>
            <a:fillRect/>
          </a:stretch>
        </p:blipFill>
        <p:spPr>
          <a:xfrm>
            <a:off x="2316767" y="4264092"/>
            <a:ext cx="7597798" cy="2225233"/>
          </a:xfrm>
          <a:prstGeom prst="rect">
            <a:avLst/>
          </a:prstGeom>
        </p:spPr>
      </p:pic>
      <p:sp>
        <p:nvSpPr>
          <p:cNvPr id="5" name="Oval 4">
            <a:extLst>
              <a:ext uri="{FF2B5EF4-FFF2-40B4-BE49-F238E27FC236}">
                <a16:creationId xmlns:a16="http://schemas.microsoft.com/office/drawing/2014/main" id="{CFE4DD9A-DE36-744B-49AD-D81892E8C58C}"/>
              </a:ext>
            </a:extLst>
          </p:cNvPr>
          <p:cNvSpPr/>
          <p:nvPr/>
        </p:nvSpPr>
        <p:spPr>
          <a:xfrm>
            <a:off x="8504902" y="4177436"/>
            <a:ext cx="1592827" cy="87252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42579465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0757F1F-0FC9-CE4C-5690-23591FE3F5D5}"/>
              </a:ext>
            </a:extLst>
          </p:cNvPr>
          <p:cNvSpPr/>
          <p:nvPr/>
        </p:nvSpPr>
        <p:spPr>
          <a:xfrm>
            <a:off x="0" y="0"/>
            <a:ext cx="12192000" cy="6858000"/>
          </a:xfrm>
          <a:prstGeom prst="rect">
            <a:avLst/>
          </a:prstGeom>
          <a:solidFill>
            <a:srgbClr val="0025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E1A6BB44-DF7A-44BD-8F11-62D935E0F8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45732" y="5301533"/>
            <a:ext cx="3504826" cy="1181353"/>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C6A88B50-9410-6060-27AF-875E9C34A693}"/>
              </a:ext>
            </a:extLst>
          </p:cNvPr>
          <p:cNvPicPr>
            <a:picLocks noChangeAspect="1"/>
          </p:cNvPicPr>
          <p:nvPr/>
        </p:nvPicPr>
        <p:blipFill>
          <a:blip r:embed="rId4"/>
          <a:stretch>
            <a:fillRect/>
          </a:stretch>
        </p:blipFill>
        <p:spPr>
          <a:xfrm>
            <a:off x="4557182" y="5535224"/>
            <a:ext cx="2738921" cy="823172"/>
          </a:xfrm>
          <a:prstGeom prst="rect">
            <a:avLst/>
          </a:prstGeom>
        </p:spPr>
      </p:pic>
      <p:pic>
        <p:nvPicPr>
          <p:cNvPr id="7" name="Picture 3">
            <a:extLst>
              <a:ext uri="{FF2B5EF4-FFF2-40B4-BE49-F238E27FC236}">
                <a16:creationId xmlns:a16="http://schemas.microsoft.com/office/drawing/2014/main" id="{7B08F8DF-E46C-2C48-4A0B-EEB3078B8CF1}"/>
              </a:ext>
            </a:extLst>
          </p:cNvPr>
          <p:cNvPicPr>
            <a:picLocks noChangeAspect="1"/>
          </p:cNvPicPr>
          <p:nvPr/>
        </p:nvPicPr>
        <p:blipFill>
          <a:blip r:embed="rId5"/>
          <a:srcRect/>
          <a:stretch/>
        </p:blipFill>
        <p:spPr>
          <a:xfrm>
            <a:off x="528934" y="4369344"/>
            <a:ext cx="2738921" cy="2169515"/>
          </a:xfrm>
          <a:prstGeom prst="rect">
            <a:avLst/>
          </a:prstGeom>
        </p:spPr>
      </p:pic>
      <p:pic>
        <p:nvPicPr>
          <p:cNvPr id="9" name="Picture 8">
            <a:extLst>
              <a:ext uri="{FF2B5EF4-FFF2-40B4-BE49-F238E27FC236}">
                <a16:creationId xmlns:a16="http://schemas.microsoft.com/office/drawing/2014/main" id="{10E0888B-4794-30E0-FD8E-F3304CDDB29E}"/>
              </a:ext>
            </a:extLst>
          </p:cNvPr>
          <p:cNvPicPr>
            <a:picLocks noChangeAspect="1"/>
          </p:cNvPicPr>
          <p:nvPr/>
        </p:nvPicPr>
        <p:blipFill>
          <a:blip r:embed="rId6"/>
          <a:stretch>
            <a:fillRect/>
          </a:stretch>
        </p:blipFill>
        <p:spPr>
          <a:xfrm>
            <a:off x="3277206" y="375114"/>
            <a:ext cx="5795433" cy="3769387"/>
          </a:xfrm>
          <a:prstGeom prst="rect">
            <a:avLst/>
          </a:prstGeom>
        </p:spPr>
      </p:pic>
      <p:pic>
        <p:nvPicPr>
          <p:cNvPr id="10" name="Picture 9">
            <a:extLst>
              <a:ext uri="{FF2B5EF4-FFF2-40B4-BE49-F238E27FC236}">
                <a16:creationId xmlns:a16="http://schemas.microsoft.com/office/drawing/2014/main" id="{30787B08-065E-AFAD-F5A5-0B3B85538E7B}"/>
              </a:ext>
            </a:extLst>
          </p:cNvPr>
          <p:cNvPicPr>
            <a:picLocks noChangeAspect="1"/>
          </p:cNvPicPr>
          <p:nvPr/>
        </p:nvPicPr>
        <p:blipFill>
          <a:blip r:embed="rId7"/>
          <a:stretch>
            <a:fillRect/>
          </a:stretch>
        </p:blipFill>
        <p:spPr>
          <a:xfrm>
            <a:off x="3354892" y="4238963"/>
            <a:ext cx="5143500" cy="596900"/>
          </a:xfrm>
          <a:prstGeom prst="rect">
            <a:avLst/>
          </a:prstGeom>
        </p:spPr>
      </p:pic>
    </p:spTree>
    <p:extLst>
      <p:ext uri="{BB962C8B-B14F-4D97-AF65-F5344CB8AC3E}">
        <p14:creationId xmlns:p14="http://schemas.microsoft.com/office/powerpoint/2010/main" val="58619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9C7347B-A2FB-5F93-2BA8-60AEE6C04A67}"/>
              </a:ext>
            </a:extLst>
          </p:cNvPr>
          <p:cNvSpPr/>
          <p:nvPr/>
        </p:nvSpPr>
        <p:spPr>
          <a:xfrm>
            <a:off x="0" y="-24595"/>
            <a:ext cx="12192000" cy="1339637"/>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7F4144B-FB42-4BFE-A9E4-48E4907DB88E}"/>
              </a:ext>
            </a:extLst>
          </p:cNvPr>
          <p:cNvSpPr txBox="1"/>
          <p:nvPr/>
        </p:nvSpPr>
        <p:spPr>
          <a:xfrm>
            <a:off x="674102" y="338394"/>
            <a:ext cx="4593430" cy="788653"/>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80000"/>
              </a:lnSpc>
              <a:spcBef>
                <a:spcPts val="800"/>
              </a:spcBef>
              <a:spcAft>
                <a:spcPts val="0"/>
              </a:spcAft>
              <a:buClrTx/>
              <a:buSzTx/>
              <a:buFontTx/>
              <a:buNone/>
              <a:tabLst/>
              <a:defRPr/>
            </a:pPr>
            <a:r>
              <a:rPr kumimoji="0" lang="en-US" sz="2400" b="1" u="none" strike="noStrike" kern="1200" cap="none" spc="0" normalizeH="0" baseline="0" noProof="0">
                <a:ln>
                  <a:noFill/>
                </a:ln>
                <a:solidFill>
                  <a:schemeClr val="bg1"/>
                </a:solidFill>
                <a:effectLst/>
                <a:uLnTx/>
                <a:uFillTx/>
                <a:latin typeface="Poppins SemiBold" pitchFamily="2" charset="77"/>
                <a:cs typeface="Poppins SemiBold" pitchFamily="2" charset="77"/>
              </a:rPr>
              <a:t>Interpretation services: mobile device </a:t>
            </a:r>
          </a:p>
        </p:txBody>
      </p:sp>
      <p:pic>
        <p:nvPicPr>
          <p:cNvPr id="5" name="Picture 5" descr="Graphical user interface, application&#10;&#10;Description automatically generated">
            <a:extLst>
              <a:ext uri="{FF2B5EF4-FFF2-40B4-BE49-F238E27FC236}">
                <a16:creationId xmlns:a16="http://schemas.microsoft.com/office/drawing/2014/main" id="{929D2191-26AD-4CCC-800B-16117A5380F5}"/>
              </a:ext>
            </a:extLst>
          </p:cNvPr>
          <p:cNvPicPr>
            <a:picLocks noChangeAspect="1"/>
          </p:cNvPicPr>
          <p:nvPr/>
        </p:nvPicPr>
        <p:blipFill>
          <a:blip r:embed="rId3"/>
          <a:stretch>
            <a:fillRect/>
          </a:stretch>
        </p:blipFill>
        <p:spPr>
          <a:xfrm>
            <a:off x="314531" y="2559164"/>
            <a:ext cx="4266089" cy="1904965"/>
          </a:xfrm>
          <a:prstGeom prst="rect">
            <a:avLst/>
          </a:prstGeom>
        </p:spPr>
      </p:pic>
      <p:pic>
        <p:nvPicPr>
          <p:cNvPr id="7" name="Picture 7" descr="Graphical user interface, application&#10;&#10;Description automatically generated">
            <a:extLst>
              <a:ext uri="{FF2B5EF4-FFF2-40B4-BE49-F238E27FC236}">
                <a16:creationId xmlns:a16="http://schemas.microsoft.com/office/drawing/2014/main" id="{04E28145-EB31-4E3E-97CC-9CCCCF7536D4}"/>
              </a:ext>
            </a:extLst>
          </p:cNvPr>
          <p:cNvPicPr>
            <a:picLocks noChangeAspect="1"/>
          </p:cNvPicPr>
          <p:nvPr/>
        </p:nvPicPr>
        <p:blipFill rotWithShape="1">
          <a:blip r:embed="rId4"/>
          <a:srcRect b="38605"/>
          <a:stretch/>
        </p:blipFill>
        <p:spPr>
          <a:xfrm>
            <a:off x="5097577" y="1787194"/>
            <a:ext cx="2843100" cy="1884041"/>
          </a:xfrm>
          <a:prstGeom prst="rect">
            <a:avLst/>
          </a:prstGeom>
          <a:ln w="57150">
            <a:solidFill>
              <a:schemeClr val="tx1"/>
            </a:solidFill>
          </a:ln>
        </p:spPr>
      </p:pic>
      <p:sp>
        <p:nvSpPr>
          <p:cNvPr id="10" name="Rectangle: Rounded Corners 9">
            <a:extLst>
              <a:ext uri="{FF2B5EF4-FFF2-40B4-BE49-F238E27FC236}">
                <a16:creationId xmlns:a16="http://schemas.microsoft.com/office/drawing/2014/main" id="{4FBEE72A-6A01-48FB-980E-233A8CE086E0}"/>
              </a:ext>
            </a:extLst>
          </p:cNvPr>
          <p:cNvSpPr/>
          <p:nvPr/>
        </p:nvSpPr>
        <p:spPr>
          <a:xfrm>
            <a:off x="5390797" y="3204926"/>
            <a:ext cx="2256657" cy="31103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12" name="Picture 12" descr="Graphical user interface, text, application, email&#10;&#10;Description automatically generated">
            <a:extLst>
              <a:ext uri="{FF2B5EF4-FFF2-40B4-BE49-F238E27FC236}">
                <a16:creationId xmlns:a16="http://schemas.microsoft.com/office/drawing/2014/main" id="{93D455AD-C811-45F9-9EC7-4DC331E79320}"/>
              </a:ext>
            </a:extLst>
          </p:cNvPr>
          <p:cNvPicPr>
            <a:picLocks noChangeAspect="1"/>
          </p:cNvPicPr>
          <p:nvPr/>
        </p:nvPicPr>
        <p:blipFill rotWithShape="1">
          <a:blip r:embed="rId5"/>
          <a:srcRect l="3383" t="4751" r="4099" b="25185"/>
          <a:stretch/>
        </p:blipFill>
        <p:spPr>
          <a:xfrm>
            <a:off x="8574072" y="2118508"/>
            <a:ext cx="2843100" cy="1556908"/>
          </a:xfrm>
          <a:prstGeom prst="rect">
            <a:avLst/>
          </a:prstGeom>
          <a:ln w="57150">
            <a:solidFill>
              <a:schemeClr val="tx1"/>
            </a:solidFill>
          </a:ln>
        </p:spPr>
      </p:pic>
      <p:sp>
        <p:nvSpPr>
          <p:cNvPr id="13" name="TextBox 12">
            <a:extLst>
              <a:ext uri="{FF2B5EF4-FFF2-40B4-BE49-F238E27FC236}">
                <a16:creationId xmlns:a16="http://schemas.microsoft.com/office/drawing/2014/main" id="{30171304-E523-43C0-B614-9D2A5263A396}"/>
              </a:ext>
            </a:extLst>
          </p:cNvPr>
          <p:cNvSpPr txBox="1"/>
          <p:nvPr/>
        </p:nvSpPr>
        <p:spPr>
          <a:xfrm>
            <a:off x="6905366" y="287097"/>
            <a:ext cx="4953000" cy="891245"/>
          </a:xfrm>
          <a:prstGeom prst="rect">
            <a:avLst/>
          </a:prstGeom>
          <a:noFill/>
        </p:spPr>
        <p:txBody>
          <a:bodyPr rot="0" spcFirstLastPara="0" vertOverflow="overflow" horzOverflow="overflow" vert="horz" wrap="square" lIns="91416" tIns="45708" rIns="91416" bIns="45708"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80000"/>
              </a:lnSpc>
              <a:spcBef>
                <a:spcPts val="800"/>
              </a:spcBef>
              <a:spcAft>
                <a:spcPts val="0"/>
              </a:spcAft>
              <a:buClrTx/>
              <a:buSzTx/>
              <a:buFontTx/>
              <a:buNone/>
              <a:tabLst/>
              <a:defRPr/>
            </a:pPr>
            <a:r>
              <a:rPr kumimoji="0" lang="es-CO" sz="2400" b="1" i="1" u="none" strike="noStrike" kern="1200" cap="none" spc="0" normalizeH="0" baseline="0" noProof="0">
                <a:ln>
                  <a:noFill/>
                </a:ln>
                <a:solidFill>
                  <a:schemeClr val="bg1"/>
                </a:solidFill>
                <a:effectLst/>
                <a:uLnTx/>
                <a:uFillTx/>
                <a:latin typeface="Poppins SemiBold" pitchFamily="2" charset="77"/>
                <a:cs typeface="Poppins SemiBold" pitchFamily="2" charset="77"/>
              </a:rPr>
              <a:t>Servicios de interpretación:</a:t>
            </a:r>
          </a:p>
          <a:p>
            <a:pPr marL="0" marR="0" lvl="0" indent="0" algn="ctr" defTabSz="914400" rtl="0" eaLnBrk="1" fontAlgn="auto" latinLnBrk="0" hangingPunct="1">
              <a:lnSpc>
                <a:spcPct val="80000"/>
              </a:lnSpc>
              <a:spcBef>
                <a:spcPts val="800"/>
              </a:spcBef>
              <a:spcAft>
                <a:spcPts val="0"/>
              </a:spcAft>
              <a:buClrTx/>
              <a:buSzTx/>
              <a:buFontTx/>
              <a:buNone/>
              <a:tabLst/>
              <a:defRPr/>
            </a:pPr>
            <a:r>
              <a:rPr kumimoji="0" lang="es-CO" sz="2400" b="1" i="1" u="none" strike="noStrike" kern="1200" cap="none" spc="0" normalizeH="0" baseline="0" noProof="0">
                <a:ln>
                  <a:noFill/>
                </a:ln>
                <a:solidFill>
                  <a:schemeClr val="bg1"/>
                </a:solidFill>
                <a:effectLst/>
                <a:uLnTx/>
                <a:uFillTx/>
                <a:latin typeface="Poppins SemiBold" pitchFamily="2" charset="77"/>
                <a:cs typeface="Poppins SemiBold" pitchFamily="2" charset="77"/>
              </a:rPr>
              <a:t>dispositivo móvil</a:t>
            </a:r>
            <a:endParaRPr kumimoji="0" lang="en-US" sz="2400" b="1" i="1" u="none" strike="noStrike" kern="1200" cap="none" spc="0" normalizeH="0" baseline="0" noProof="0">
              <a:ln>
                <a:noFill/>
              </a:ln>
              <a:solidFill>
                <a:schemeClr val="bg1"/>
              </a:solidFill>
              <a:effectLst/>
              <a:uLnTx/>
              <a:uFillTx/>
              <a:latin typeface="Poppins SemiBold" pitchFamily="2" charset="77"/>
              <a:cs typeface="Poppins SemiBold" pitchFamily="2" charset="77"/>
            </a:endParaRPr>
          </a:p>
        </p:txBody>
      </p:sp>
      <p:sp>
        <p:nvSpPr>
          <p:cNvPr id="15" name="Rectangle: Rounded Corners 14">
            <a:extLst>
              <a:ext uri="{FF2B5EF4-FFF2-40B4-BE49-F238E27FC236}">
                <a16:creationId xmlns:a16="http://schemas.microsoft.com/office/drawing/2014/main" id="{C4BC3ABE-0EAC-4752-BE35-F31CD75F4C44}"/>
              </a:ext>
            </a:extLst>
          </p:cNvPr>
          <p:cNvSpPr/>
          <p:nvPr/>
        </p:nvSpPr>
        <p:spPr>
          <a:xfrm>
            <a:off x="10836998" y="2130571"/>
            <a:ext cx="580174" cy="3039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2" name="Picture 2" descr="Graphical user interface, application&#10;&#10;Description automatically generated">
            <a:extLst>
              <a:ext uri="{FF2B5EF4-FFF2-40B4-BE49-F238E27FC236}">
                <a16:creationId xmlns:a16="http://schemas.microsoft.com/office/drawing/2014/main" id="{86B339B4-14A6-4FBE-990C-6637E21EE5E9}"/>
              </a:ext>
            </a:extLst>
          </p:cNvPr>
          <p:cNvPicPr>
            <a:picLocks noChangeAspect="1"/>
          </p:cNvPicPr>
          <p:nvPr/>
        </p:nvPicPr>
        <p:blipFill>
          <a:blip r:embed="rId6"/>
          <a:stretch>
            <a:fillRect/>
          </a:stretch>
        </p:blipFill>
        <p:spPr>
          <a:xfrm>
            <a:off x="315837" y="4536241"/>
            <a:ext cx="4222967" cy="1292680"/>
          </a:xfrm>
          <a:prstGeom prst="rect">
            <a:avLst/>
          </a:prstGeom>
        </p:spPr>
      </p:pic>
      <p:pic>
        <p:nvPicPr>
          <p:cNvPr id="3" name="Picture 7" descr="Graphical user interface, application&#10;&#10;Description automatically generated">
            <a:extLst>
              <a:ext uri="{FF2B5EF4-FFF2-40B4-BE49-F238E27FC236}">
                <a16:creationId xmlns:a16="http://schemas.microsoft.com/office/drawing/2014/main" id="{5ECCD59C-3153-4A1F-A998-8872DE8C49E4}"/>
              </a:ext>
            </a:extLst>
          </p:cNvPr>
          <p:cNvPicPr>
            <a:picLocks noChangeAspect="1"/>
          </p:cNvPicPr>
          <p:nvPr/>
        </p:nvPicPr>
        <p:blipFill rotWithShape="1">
          <a:blip r:embed="rId7"/>
          <a:srcRect b="10870"/>
          <a:stretch/>
        </p:blipFill>
        <p:spPr>
          <a:xfrm>
            <a:off x="5097577" y="4063636"/>
            <a:ext cx="2843100" cy="2288682"/>
          </a:xfrm>
          <a:prstGeom prst="rect">
            <a:avLst/>
          </a:prstGeom>
          <a:ln w="57150">
            <a:solidFill>
              <a:schemeClr val="tx1"/>
            </a:solidFill>
          </a:ln>
        </p:spPr>
      </p:pic>
      <p:sp>
        <p:nvSpPr>
          <p:cNvPr id="31" name="Rectangle: Rounded Corners 30">
            <a:extLst>
              <a:ext uri="{FF2B5EF4-FFF2-40B4-BE49-F238E27FC236}">
                <a16:creationId xmlns:a16="http://schemas.microsoft.com/office/drawing/2014/main" id="{51341C22-3C90-4A9E-9C30-CB1E5CB305DB}"/>
              </a:ext>
            </a:extLst>
          </p:cNvPr>
          <p:cNvSpPr/>
          <p:nvPr/>
        </p:nvSpPr>
        <p:spPr>
          <a:xfrm>
            <a:off x="5254250" y="4697034"/>
            <a:ext cx="2429140" cy="31687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8" name="Picture 8" descr="Graphical user interface, text, application, chat or text message&#10;&#10;Description automatically generated">
            <a:extLst>
              <a:ext uri="{FF2B5EF4-FFF2-40B4-BE49-F238E27FC236}">
                <a16:creationId xmlns:a16="http://schemas.microsoft.com/office/drawing/2014/main" id="{A5C3A32D-571B-4CB5-9ED3-7C6A638FCA7F}"/>
              </a:ext>
            </a:extLst>
          </p:cNvPr>
          <p:cNvPicPr>
            <a:picLocks noChangeAspect="1"/>
          </p:cNvPicPr>
          <p:nvPr/>
        </p:nvPicPr>
        <p:blipFill rotWithShape="1">
          <a:blip r:embed="rId8"/>
          <a:srcRect t="10145" b="19339"/>
          <a:stretch/>
        </p:blipFill>
        <p:spPr>
          <a:xfrm>
            <a:off x="8569700" y="4564784"/>
            <a:ext cx="2847472" cy="1774479"/>
          </a:xfrm>
          <a:prstGeom prst="rect">
            <a:avLst/>
          </a:prstGeom>
          <a:ln w="57150">
            <a:solidFill>
              <a:schemeClr val="tx1"/>
            </a:solidFill>
          </a:ln>
        </p:spPr>
      </p:pic>
      <p:sp>
        <p:nvSpPr>
          <p:cNvPr id="32" name="Rectangle: Rounded Corners 31">
            <a:extLst>
              <a:ext uri="{FF2B5EF4-FFF2-40B4-BE49-F238E27FC236}">
                <a16:creationId xmlns:a16="http://schemas.microsoft.com/office/drawing/2014/main" id="{6B303EC7-53BD-4EE3-A980-CBA9844F7FC1}"/>
              </a:ext>
            </a:extLst>
          </p:cNvPr>
          <p:cNvSpPr/>
          <p:nvPr/>
        </p:nvSpPr>
        <p:spPr>
          <a:xfrm>
            <a:off x="10708494" y="4564784"/>
            <a:ext cx="696222" cy="41645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7" name="Rectangle: Rounded Corners 16">
            <a:extLst>
              <a:ext uri="{FF2B5EF4-FFF2-40B4-BE49-F238E27FC236}">
                <a16:creationId xmlns:a16="http://schemas.microsoft.com/office/drawing/2014/main" id="{0B6BC9CA-4AA7-4406-C913-1A95275EEA43}"/>
              </a:ext>
            </a:extLst>
          </p:cNvPr>
          <p:cNvSpPr/>
          <p:nvPr/>
        </p:nvSpPr>
        <p:spPr>
          <a:xfrm>
            <a:off x="3789693" y="4995518"/>
            <a:ext cx="714790" cy="66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8" name="Rectangle: Rounded Corners 17">
            <a:extLst>
              <a:ext uri="{FF2B5EF4-FFF2-40B4-BE49-F238E27FC236}">
                <a16:creationId xmlns:a16="http://schemas.microsoft.com/office/drawing/2014/main" id="{1B4B4A34-911A-DA93-9EE8-6057F441BDBE}"/>
              </a:ext>
            </a:extLst>
          </p:cNvPr>
          <p:cNvSpPr/>
          <p:nvPr/>
        </p:nvSpPr>
        <p:spPr>
          <a:xfrm>
            <a:off x="3779977" y="3338863"/>
            <a:ext cx="731673" cy="6647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9" name="Rectangle: Rounded Corners 18">
            <a:extLst>
              <a:ext uri="{FF2B5EF4-FFF2-40B4-BE49-F238E27FC236}">
                <a16:creationId xmlns:a16="http://schemas.microsoft.com/office/drawing/2014/main" id="{A7B04958-8B56-8820-8B61-546ECBE7430D}"/>
              </a:ext>
            </a:extLst>
          </p:cNvPr>
          <p:cNvSpPr/>
          <p:nvPr/>
        </p:nvSpPr>
        <p:spPr>
          <a:xfrm>
            <a:off x="8575927" y="3197991"/>
            <a:ext cx="2835017" cy="3039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0" name="Rectangle: Rounded Corners 19">
            <a:extLst>
              <a:ext uri="{FF2B5EF4-FFF2-40B4-BE49-F238E27FC236}">
                <a16:creationId xmlns:a16="http://schemas.microsoft.com/office/drawing/2014/main" id="{A184DD1B-2533-D54D-FFCD-3A8FFF05AFB0}"/>
              </a:ext>
            </a:extLst>
          </p:cNvPr>
          <p:cNvSpPr/>
          <p:nvPr/>
        </p:nvSpPr>
        <p:spPr>
          <a:xfrm>
            <a:off x="8582155" y="5763020"/>
            <a:ext cx="2835017" cy="30390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6" name="Picture 5">
            <a:extLst>
              <a:ext uri="{FF2B5EF4-FFF2-40B4-BE49-F238E27FC236}">
                <a16:creationId xmlns:a16="http://schemas.microsoft.com/office/drawing/2014/main" id="{7A8A95DA-8547-E247-B9F0-872F7CA93E70}"/>
              </a:ext>
            </a:extLst>
          </p:cNvPr>
          <p:cNvPicPr>
            <a:picLocks noChangeAspect="1"/>
          </p:cNvPicPr>
          <p:nvPr/>
        </p:nvPicPr>
        <p:blipFill>
          <a:blip r:embed="rId9"/>
          <a:stretch>
            <a:fillRect/>
          </a:stretch>
        </p:blipFill>
        <p:spPr>
          <a:xfrm>
            <a:off x="333634" y="277154"/>
            <a:ext cx="504738" cy="788653"/>
          </a:xfrm>
          <a:prstGeom prst="rect">
            <a:avLst/>
          </a:prstGeom>
        </p:spPr>
      </p:pic>
    </p:spTree>
    <p:extLst>
      <p:ext uri="{BB962C8B-B14F-4D97-AF65-F5344CB8AC3E}">
        <p14:creationId xmlns:p14="http://schemas.microsoft.com/office/powerpoint/2010/main" val="786319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FDD4E82-5E37-1DD8-524B-609721BCB3DB}"/>
              </a:ext>
            </a:extLst>
          </p:cNvPr>
          <p:cNvSpPr/>
          <p:nvPr/>
        </p:nvSpPr>
        <p:spPr>
          <a:xfrm>
            <a:off x="0" y="-24595"/>
            <a:ext cx="12192000" cy="1339637"/>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46578F4F-AFC0-4EF2-8FE5-2CE897A1B630}"/>
              </a:ext>
            </a:extLst>
          </p:cNvPr>
          <p:cNvSpPr>
            <a:spLocks noGrp="1"/>
          </p:cNvSpPr>
          <p:nvPr>
            <p:ph type="body" idx="1"/>
          </p:nvPr>
        </p:nvSpPr>
        <p:spPr>
          <a:xfrm>
            <a:off x="680716" y="350720"/>
            <a:ext cx="5545673" cy="589005"/>
          </a:xfrm>
        </p:spPr>
        <p:txBody>
          <a:bodyPr anchor="ctr">
            <a:noAutofit/>
          </a:bodyPr>
          <a:lstStyle/>
          <a:p>
            <a:pPr algn="ctr"/>
            <a:r>
              <a:rPr lang="en-US">
                <a:solidFill>
                  <a:schemeClr val="bg1"/>
                </a:solidFill>
                <a:latin typeface="Poppins SemiBold" pitchFamily="2" charset="77"/>
                <a:cs typeface="Poppins SemiBold" pitchFamily="2" charset="77"/>
              </a:rPr>
              <a:t>American Sign Language (ASL)</a:t>
            </a:r>
          </a:p>
        </p:txBody>
      </p:sp>
      <p:sp>
        <p:nvSpPr>
          <p:cNvPr id="5" name="Text Placeholder 4">
            <a:extLst>
              <a:ext uri="{FF2B5EF4-FFF2-40B4-BE49-F238E27FC236}">
                <a16:creationId xmlns:a16="http://schemas.microsoft.com/office/drawing/2014/main" id="{F32F6EE5-EA0B-416B-901E-659DA8CD9D03}"/>
              </a:ext>
            </a:extLst>
          </p:cNvPr>
          <p:cNvSpPr>
            <a:spLocks noGrp="1"/>
          </p:cNvSpPr>
          <p:nvPr>
            <p:ph type="body" sz="quarter" idx="3"/>
          </p:nvPr>
        </p:nvSpPr>
        <p:spPr>
          <a:xfrm>
            <a:off x="6532853" y="160055"/>
            <a:ext cx="5545673" cy="1050272"/>
          </a:xfrm>
        </p:spPr>
        <p:txBody>
          <a:bodyPr anchor="ctr">
            <a:noAutofit/>
          </a:bodyPr>
          <a:lstStyle/>
          <a:p>
            <a:pPr algn="ctr">
              <a:lnSpc>
                <a:spcPct val="100000"/>
              </a:lnSpc>
            </a:pPr>
            <a:r>
              <a:rPr lang="en-US" i="1">
                <a:solidFill>
                  <a:schemeClr val="bg1"/>
                </a:solidFill>
                <a:latin typeface="Poppins SemiBold" pitchFamily="2" charset="77"/>
                <a:cs typeface="Poppins SemiBold" pitchFamily="2" charset="77"/>
              </a:rPr>
              <a:t>Lenguaje de </a:t>
            </a:r>
            <a:r>
              <a:rPr lang="en-US" i="1" err="1">
                <a:solidFill>
                  <a:schemeClr val="bg1"/>
                </a:solidFill>
                <a:latin typeface="Poppins SemiBold" pitchFamily="2" charset="77"/>
                <a:cs typeface="Poppins SemiBold" pitchFamily="2" charset="77"/>
              </a:rPr>
              <a:t>Señas</a:t>
            </a:r>
            <a:r>
              <a:rPr lang="en-US" i="1">
                <a:solidFill>
                  <a:schemeClr val="bg1"/>
                </a:solidFill>
                <a:latin typeface="Poppins SemiBold" pitchFamily="2" charset="77"/>
                <a:cs typeface="Poppins SemiBold" pitchFamily="2" charset="77"/>
              </a:rPr>
              <a:t> Americano (ASL, </a:t>
            </a:r>
            <a:r>
              <a:rPr lang="en-US" i="1" err="1">
                <a:solidFill>
                  <a:schemeClr val="bg1"/>
                </a:solidFill>
                <a:latin typeface="Poppins SemiBold" pitchFamily="2" charset="77"/>
                <a:cs typeface="Poppins SemiBold" pitchFamily="2" charset="77"/>
              </a:rPr>
              <a:t>siglas</a:t>
            </a:r>
            <a:r>
              <a:rPr lang="en-US" i="1">
                <a:solidFill>
                  <a:schemeClr val="bg1"/>
                </a:solidFill>
                <a:latin typeface="Poppins SemiBold" pitchFamily="2" charset="77"/>
                <a:cs typeface="Poppins SemiBold" pitchFamily="2" charset="77"/>
              </a:rPr>
              <a:t> en </a:t>
            </a:r>
            <a:r>
              <a:rPr lang="en-US" i="1" err="1">
                <a:solidFill>
                  <a:schemeClr val="bg1"/>
                </a:solidFill>
                <a:latin typeface="Poppins SemiBold" pitchFamily="2" charset="77"/>
                <a:cs typeface="Poppins SemiBold" pitchFamily="2" charset="77"/>
              </a:rPr>
              <a:t>inglés</a:t>
            </a:r>
            <a:r>
              <a:rPr lang="en-US" i="1">
                <a:solidFill>
                  <a:schemeClr val="bg1"/>
                </a:solidFill>
                <a:latin typeface="Poppins SemiBold" pitchFamily="2" charset="77"/>
                <a:cs typeface="Poppins SemiBold" pitchFamily="2" charset="77"/>
              </a:rPr>
              <a:t>)</a:t>
            </a:r>
          </a:p>
        </p:txBody>
      </p:sp>
      <p:pic>
        <p:nvPicPr>
          <p:cNvPr id="10" name="Google Shape;642;gcdb0c4df3f_0_3862" descr="How to use Zoom: A comprehensive Zoom tutorial">
            <a:extLst>
              <a:ext uri="{FF2B5EF4-FFF2-40B4-BE49-F238E27FC236}">
                <a16:creationId xmlns:a16="http://schemas.microsoft.com/office/drawing/2014/main" id="{C29E7B75-5665-408E-95B7-2125EACB9B3C}"/>
              </a:ext>
            </a:extLst>
          </p:cNvPr>
          <p:cNvPicPr preferRelativeResize="0"/>
          <p:nvPr/>
        </p:nvPicPr>
        <p:blipFill rotWithShape="1">
          <a:blip r:embed="rId3">
            <a:alphaModFix/>
          </a:blip>
          <a:srcRect l="26334" t="7499" b="4087"/>
          <a:stretch/>
        </p:blipFill>
        <p:spPr>
          <a:xfrm>
            <a:off x="2848527" y="2508423"/>
            <a:ext cx="6162603" cy="4419601"/>
          </a:xfrm>
          <a:prstGeom prst="rect">
            <a:avLst/>
          </a:prstGeom>
          <a:noFill/>
          <a:ln>
            <a:noFill/>
          </a:ln>
        </p:spPr>
      </p:pic>
      <p:pic>
        <p:nvPicPr>
          <p:cNvPr id="11" name="Google Shape;643;gcdb0c4df3f_0_3862" descr="How to Pin Someone on Zoom: 6 Steps (with Pictures) - wikiHow">
            <a:extLst>
              <a:ext uri="{FF2B5EF4-FFF2-40B4-BE49-F238E27FC236}">
                <a16:creationId xmlns:a16="http://schemas.microsoft.com/office/drawing/2014/main" id="{F9AA45BF-3C71-4810-AD2D-352C4FB3F9E8}"/>
              </a:ext>
            </a:extLst>
          </p:cNvPr>
          <p:cNvPicPr preferRelativeResize="0"/>
          <p:nvPr/>
        </p:nvPicPr>
        <p:blipFill rotWithShape="1">
          <a:blip r:embed="rId4">
            <a:alphaModFix/>
          </a:blip>
          <a:srcRect l="44572" t="36840" r="19747" b="50681"/>
          <a:stretch/>
        </p:blipFill>
        <p:spPr>
          <a:xfrm>
            <a:off x="6995985" y="3181949"/>
            <a:ext cx="1524000" cy="409900"/>
          </a:xfrm>
          <a:prstGeom prst="rect">
            <a:avLst/>
          </a:prstGeom>
          <a:noFill/>
          <a:ln>
            <a:noFill/>
          </a:ln>
        </p:spPr>
      </p:pic>
      <p:sp>
        <p:nvSpPr>
          <p:cNvPr id="12" name="Google Shape;644;gcdb0c4df3f_0_3862">
            <a:extLst>
              <a:ext uri="{FF2B5EF4-FFF2-40B4-BE49-F238E27FC236}">
                <a16:creationId xmlns:a16="http://schemas.microsoft.com/office/drawing/2014/main" id="{48278858-A94A-43C1-B833-5F87552F92A1}"/>
              </a:ext>
            </a:extLst>
          </p:cNvPr>
          <p:cNvSpPr txBox="1"/>
          <p:nvPr/>
        </p:nvSpPr>
        <p:spPr>
          <a:xfrm>
            <a:off x="7743227" y="2664911"/>
            <a:ext cx="1474016" cy="461472"/>
          </a:xfrm>
          <a:prstGeom prst="rect">
            <a:avLst/>
          </a:prstGeom>
          <a:noFill/>
          <a:ln>
            <a:noFill/>
          </a:ln>
        </p:spPr>
        <p:txBody>
          <a:bodyPr spcFirstLastPara="1" wrap="square" lIns="91410" tIns="45688" rIns="91410" bIns="45688"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Tx/>
              <a:buNone/>
              <a:tabLst/>
              <a:defRPr/>
            </a:pPr>
            <a:r>
              <a:rPr kumimoji="0" lang="en-US" sz="2399" b="1" i="0" u="none" strike="noStrike" kern="1200" cap="none" spc="0" normalizeH="0" baseline="0" noProof="0">
                <a:ln>
                  <a:noFill/>
                </a:ln>
                <a:solidFill>
                  <a:prstClr val="black"/>
                </a:solidFill>
                <a:effectLst/>
                <a:uLnTx/>
                <a:uFillTx/>
                <a:latin typeface="Calibri"/>
                <a:ea typeface="Calibri"/>
                <a:cs typeface="Calibri"/>
                <a:sym typeface="Calibri"/>
              </a:rPr>
              <a:t>…</a:t>
            </a:r>
            <a:endParaRPr kumimoji="0" sz="2399" b="1"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 name="Google Shape;645;gcdb0c4df3f_0_3862">
            <a:extLst>
              <a:ext uri="{FF2B5EF4-FFF2-40B4-BE49-F238E27FC236}">
                <a16:creationId xmlns:a16="http://schemas.microsoft.com/office/drawing/2014/main" id="{81D1933E-AA69-48CF-A672-4D2E68FE8061}"/>
              </a:ext>
            </a:extLst>
          </p:cNvPr>
          <p:cNvSpPr/>
          <p:nvPr/>
        </p:nvSpPr>
        <p:spPr>
          <a:xfrm>
            <a:off x="7614951" y="2737443"/>
            <a:ext cx="637034" cy="432287"/>
          </a:xfrm>
          <a:prstGeom prst="ellipse">
            <a:avLst/>
          </a:prstGeom>
          <a:noFill/>
          <a:ln w="57150" cap="flat" cmpd="sng">
            <a:solidFill>
              <a:srgbClr val="FF0000"/>
            </a:solidFill>
            <a:prstDash val="solid"/>
            <a:miter lim="800000"/>
            <a:headEnd type="none" w="sm" len="sm"/>
            <a:tailEnd type="none" w="sm" len="sm"/>
          </a:ln>
        </p:spPr>
        <p:txBody>
          <a:bodyPr spcFirstLastPara="1" wrap="square" lIns="91410" tIns="45688" rIns="91410" bIns="45688"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Tx/>
              <a:buNone/>
              <a:tabLst/>
              <a:defRPr/>
            </a:pPr>
            <a:endParaRPr kumimoji="0" sz="1866" b="0" i="0" u="none" strike="noStrike" kern="1200" cap="none" spc="0" normalizeH="0" baseline="0" noProof="0">
              <a:ln>
                <a:noFill/>
              </a:ln>
              <a:solidFill>
                <a:prstClr val="black"/>
              </a:solidFill>
              <a:effectLst/>
              <a:uLnTx/>
              <a:uFillTx/>
              <a:latin typeface="Calibri"/>
              <a:ea typeface="Calibri"/>
              <a:cs typeface="Calibri"/>
              <a:sym typeface="Calibri"/>
            </a:endParaRPr>
          </a:p>
        </p:txBody>
      </p:sp>
      <p:pic>
        <p:nvPicPr>
          <p:cNvPr id="2" name="Picture 1">
            <a:extLst>
              <a:ext uri="{FF2B5EF4-FFF2-40B4-BE49-F238E27FC236}">
                <a16:creationId xmlns:a16="http://schemas.microsoft.com/office/drawing/2014/main" id="{F9B94C98-5C71-DBB5-FB2F-4B3A98CF3052}"/>
              </a:ext>
            </a:extLst>
          </p:cNvPr>
          <p:cNvPicPr>
            <a:picLocks noChangeAspect="1"/>
          </p:cNvPicPr>
          <p:nvPr/>
        </p:nvPicPr>
        <p:blipFill>
          <a:blip r:embed="rId5"/>
          <a:stretch>
            <a:fillRect/>
          </a:stretch>
        </p:blipFill>
        <p:spPr>
          <a:xfrm>
            <a:off x="224140" y="443891"/>
            <a:ext cx="635000" cy="482600"/>
          </a:xfrm>
          <a:prstGeom prst="rect">
            <a:avLst/>
          </a:prstGeom>
        </p:spPr>
      </p:pic>
      <p:sp>
        <p:nvSpPr>
          <p:cNvPr id="6" name="Content Placeholder 5">
            <a:extLst>
              <a:ext uri="{FF2B5EF4-FFF2-40B4-BE49-F238E27FC236}">
                <a16:creationId xmlns:a16="http://schemas.microsoft.com/office/drawing/2014/main" id="{5C8B8622-398F-45E0-91B6-5EBCB317E47A}"/>
              </a:ext>
            </a:extLst>
          </p:cNvPr>
          <p:cNvSpPr>
            <a:spLocks noGrp="1"/>
          </p:cNvSpPr>
          <p:nvPr>
            <p:ph sz="quarter" idx="4"/>
          </p:nvPr>
        </p:nvSpPr>
        <p:spPr>
          <a:xfrm>
            <a:off x="7081784" y="1627447"/>
            <a:ext cx="4938647" cy="1219681"/>
          </a:xfrm>
        </p:spPr>
        <p:txBody>
          <a:bodyPr>
            <a:noAutofit/>
          </a:bodyPr>
          <a:lstStyle/>
          <a:p>
            <a:pPr>
              <a:buFont typeface="Wingdings" pitchFamily="2" charset="2"/>
              <a:buChar char="§"/>
            </a:pPr>
            <a:r>
              <a:rPr lang="es-ES" sz="1800" i="1">
                <a:latin typeface="Poppins" pitchFamily="2" charset="77"/>
                <a:cs typeface="Poppins" pitchFamily="2" charset="77"/>
              </a:rPr>
              <a:t>Coloque el cursor sobre la imagen de nuestro equipo de ASL.</a:t>
            </a:r>
          </a:p>
          <a:p>
            <a:pPr>
              <a:buFont typeface="Wingdings" pitchFamily="2" charset="2"/>
              <a:buChar char="§"/>
            </a:pPr>
            <a:r>
              <a:rPr lang="es-ES" sz="1800" i="1">
                <a:latin typeface="Poppins" pitchFamily="2" charset="77"/>
                <a:cs typeface="Poppins" pitchFamily="2" charset="77"/>
              </a:rPr>
              <a:t>Haga clic en los tres puntos.</a:t>
            </a:r>
          </a:p>
        </p:txBody>
      </p:sp>
      <p:sp>
        <p:nvSpPr>
          <p:cNvPr id="4" name="Content Placeholder 3">
            <a:extLst>
              <a:ext uri="{FF2B5EF4-FFF2-40B4-BE49-F238E27FC236}">
                <a16:creationId xmlns:a16="http://schemas.microsoft.com/office/drawing/2014/main" id="{2180E8F6-405A-407F-85EE-9893821E2BA2}"/>
              </a:ext>
            </a:extLst>
          </p:cNvPr>
          <p:cNvSpPr>
            <a:spLocks noGrp="1"/>
          </p:cNvSpPr>
          <p:nvPr>
            <p:ph sz="half" idx="2"/>
          </p:nvPr>
        </p:nvSpPr>
        <p:spPr>
          <a:xfrm>
            <a:off x="1033814" y="1576200"/>
            <a:ext cx="3038670" cy="2945924"/>
          </a:xfrm>
        </p:spPr>
        <p:txBody>
          <a:bodyPr>
            <a:noAutofit/>
          </a:bodyPr>
          <a:lstStyle/>
          <a:p>
            <a:pPr>
              <a:buFont typeface="Wingdings" pitchFamily="2" charset="2"/>
              <a:buChar char="§"/>
            </a:pPr>
            <a:r>
              <a:rPr lang="en-US" sz="1800">
                <a:latin typeface="Poppins" pitchFamily="2" charset="77"/>
                <a:cs typeface="Poppins" pitchFamily="2" charset="77"/>
              </a:rPr>
              <a:t>Hover over the image of our ASL team.</a:t>
            </a:r>
          </a:p>
          <a:p>
            <a:pPr>
              <a:buFont typeface="Wingdings" pitchFamily="2" charset="2"/>
              <a:buChar char="§"/>
            </a:pPr>
            <a:r>
              <a:rPr lang="en-US" sz="1800">
                <a:latin typeface="Poppins" pitchFamily="2" charset="77"/>
                <a:cs typeface="Poppins" pitchFamily="2" charset="77"/>
              </a:rPr>
              <a:t>Click on the three dots.</a:t>
            </a:r>
          </a:p>
          <a:p>
            <a:pPr>
              <a:buFont typeface="Wingdings" pitchFamily="2" charset="2"/>
              <a:buChar char="§"/>
            </a:pPr>
            <a:r>
              <a:rPr lang="en-US" sz="1800">
                <a:latin typeface="Poppins" pitchFamily="2" charset="77"/>
                <a:cs typeface="Poppins" pitchFamily="2" charset="77"/>
              </a:rPr>
              <a:t>Pin the image to follow during the presentation.</a:t>
            </a:r>
          </a:p>
          <a:p>
            <a:pPr>
              <a:buFont typeface="Wingdings" pitchFamily="2" charset="2"/>
              <a:buChar char="§"/>
            </a:pPr>
            <a:endParaRPr lang="en-US" sz="1800">
              <a:latin typeface="Poppins" pitchFamily="2" charset="77"/>
              <a:cs typeface="Poppins" pitchFamily="2" charset="77"/>
            </a:endParaRPr>
          </a:p>
        </p:txBody>
      </p:sp>
      <p:sp>
        <p:nvSpPr>
          <p:cNvPr id="7" name="TextBox 6">
            <a:extLst>
              <a:ext uri="{FF2B5EF4-FFF2-40B4-BE49-F238E27FC236}">
                <a16:creationId xmlns:a16="http://schemas.microsoft.com/office/drawing/2014/main" id="{C493FBE5-423A-CA8C-8078-FE55047BB707}"/>
              </a:ext>
            </a:extLst>
          </p:cNvPr>
          <p:cNvSpPr txBox="1"/>
          <p:nvPr/>
        </p:nvSpPr>
        <p:spPr>
          <a:xfrm>
            <a:off x="8711511" y="2650944"/>
            <a:ext cx="3196344" cy="1384995"/>
          </a:xfrm>
          <a:prstGeom prst="rect">
            <a:avLst/>
          </a:prstGeom>
          <a:noFill/>
        </p:spPr>
        <p:txBody>
          <a:bodyPr wrap="square" rtlCol="0">
            <a:noAutofit/>
          </a:bodyPr>
          <a:lstStyle/>
          <a:p>
            <a:pPr marL="342900" indent="-342900">
              <a:buFont typeface="Wingdings" pitchFamily="2" charset="2"/>
              <a:buChar char="§"/>
            </a:pPr>
            <a:r>
              <a:rPr lang="es-ES" i="1">
                <a:latin typeface="Poppins" pitchFamily="2" charset="77"/>
                <a:cs typeface="Poppins" pitchFamily="2" charset="77"/>
              </a:rPr>
              <a:t>Fije la imagen haciendo clic sobre Pin para seguir la imagen durante la presentación.</a:t>
            </a:r>
          </a:p>
        </p:txBody>
      </p:sp>
    </p:spTree>
    <p:extLst>
      <p:ext uri="{BB962C8B-B14F-4D97-AF65-F5344CB8AC3E}">
        <p14:creationId xmlns:p14="http://schemas.microsoft.com/office/powerpoint/2010/main" val="3317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2446E10-A31B-CAC2-137E-C8A3BA6E81FA}"/>
              </a:ext>
            </a:extLst>
          </p:cNvPr>
          <p:cNvSpPr/>
          <p:nvPr/>
        </p:nvSpPr>
        <p:spPr>
          <a:xfrm>
            <a:off x="0" y="-24595"/>
            <a:ext cx="12192000" cy="1339637"/>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07D7FE73-40E6-851C-0206-8C1DD9682A57}"/>
              </a:ext>
            </a:extLst>
          </p:cNvPr>
          <p:cNvGrpSpPr/>
          <p:nvPr/>
        </p:nvGrpSpPr>
        <p:grpSpPr>
          <a:xfrm>
            <a:off x="8524875" y="5050462"/>
            <a:ext cx="3002545" cy="1580374"/>
            <a:chOff x="8362830" y="5050462"/>
            <a:chExt cx="3002545" cy="1580374"/>
          </a:xfrm>
        </p:grpSpPr>
        <p:pic>
          <p:nvPicPr>
            <p:cNvPr id="3" name="Picture 2">
              <a:extLst>
                <a:ext uri="{FF2B5EF4-FFF2-40B4-BE49-F238E27FC236}">
                  <a16:creationId xmlns:a16="http://schemas.microsoft.com/office/drawing/2014/main" id="{961F1CFB-93C1-4C3A-8D72-39F24F5538AC}"/>
                </a:ext>
              </a:extLst>
            </p:cNvPr>
            <p:cNvPicPr>
              <a:picLocks noChangeAspect="1"/>
            </p:cNvPicPr>
            <p:nvPr/>
          </p:nvPicPr>
          <p:blipFill rotWithShape="1">
            <a:blip r:embed="rId3"/>
            <a:srcRect l="26644" t="72792" r="62107" b="7063"/>
            <a:stretch/>
          </p:blipFill>
          <p:spPr>
            <a:xfrm>
              <a:off x="8362830" y="5053157"/>
              <a:ext cx="3002545" cy="1577679"/>
            </a:xfrm>
            <a:prstGeom prst="rect">
              <a:avLst/>
            </a:prstGeom>
            <a:ln>
              <a:solidFill>
                <a:srgbClr val="FF0000"/>
              </a:solidFill>
            </a:ln>
          </p:spPr>
        </p:pic>
        <p:sp>
          <p:nvSpPr>
            <p:cNvPr id="4" name="Rectangle 3">
              <a:extLst>
                <a:ext uri="{FF2B5EF4-FFF2-40B4-BE49-F238E27FC236}">
                  <a16:creationId xmlns:a16="http://schemas.microsoft.com/office/drawing/2014/main" id="{384E5855-D059-4F1B-9A21-A3524E9950BC}"/>
                </a:ext>
              </a:extLst>
            </p:cNvPr>
            <p:cNvSpPr/>
            <p:nvPr/>
          </p:nvSpPr>
          <p:spPr>
            <a:xfrm>
              <a:off x="8478414" y="6029607"/>
              <a:ext cx="1045028" cy="5728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orbel" panose="020B0503020204020204"/>
                <a:ea typeface="+mn-ea"/>
                <a:cs typeface="+mn-cs"/>
              </a:endParaRPr>
            </a:p>
          </p:txBody>
        </p:sp>
        <p:sp>
          <p:nvSpPr>
            <p:cNvPr id="6" name="Rectangle 5">
              <a:extLst>
                <a:ext uri="{FF2B5EF4-FFF2-40B4-BE49-F238E27FC236}">
                  <a16:creationId xmlns:a16="http://schemas.microsoft.com/office/drawing/2014/main" id="{BEBAC84E-F706-4EAA-9C29-BD3470F26FFD}"/>
                </a:ext>
              </a:extLst>
            </p:cNvPr>
            <p:cNvSpPr/>
            <p:nvPr/>
          </p:nvSpPr>
          <p:spPr>
            <a:xfrm>
              <a:off x="9211206" y="5050462"/>
              <a:ext cx="1796142" cy="979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orbel" panose="020B0503020204020204"/>
                <a:ea typeface="+mn-ea"/>
                <a:cs typeface="+mn-cs"/>
              </a:endParaRPr>
            </a:p>
          </p:txBody>
        </p:sp>
      </p:grpSp>
      <p:sp>
        <p:nvSpPr>
          <p:cNvPr id="5" name="Title 4">
            <a:extLst>
              <a:ext uri="{FF2B5EF4-FFF2-40B4-BE49-F238E27FC236}">
                <a16:creationId xmlns:a16="http://schemas.microsoft.com/office/drawing/2014/main" id="{871B0334-1637-4E9E-8427-E2E118646441}"/>
              </a:ext>
            </a:extLst>
          </p:cNvPr>
          <p:cNvSpPr>
            <a:spLocks noGrp="1"/>
          </p:cNvSpPr>
          <p:nvPr>
            <p:ph type="title"/>
          </p:nvPr>
        </p:nvSpPr>
        <p:spPr>
          <a:xfrm>
            <a:off x="1495636" y="377979"/>
            <a:ext cx="4755292" cy="659658"/>
          </a:xfrm>
        </p:spPr>
        <p:txBody>
          <a:bodyPr>
            <a:noAutofit/>
          </a:bodyPr>
          <a:lstStyle/>
          <a:p>
            <a:pPr algn="ctr"/>
            <a:r>
              <a:rPr lang="en-US" sz="2400" b="1" cap="none">
                <a:solidFill>
                  <a:schemeClr val="bg1"/>
                </a:solidFill>
                <a:latin typeface="Poppins SemiBold" pitchFamily="2" charset="77"/>
                <a:cs typeface="Poppins SemiBold" pitchFamily="2" charset="77"/>
              </a:rPr>
              <a:t>Closed Captioning (CC):</a:t>
            </a:r>
            <a:br>
              <a:rPr lang="en-US" sz="2400" b="1" cap="none">
                <a:solidFill>
                  <a:schemeClr val="bg1"/>
                </a:solidFill>
                <a:latin typeface="Poppins SemiBold" pitchFamily="2" charset="77"/>
                <a:cs typeface="Poppins SemiBold" pitchFamily="2" charset="77"/>
              </a:rPr>
            </a:br>
            <a:r>
              <a:rPr lang="en-US" sz="2400" b="1" cap="none">
                <a:solidFill>
                  <a:schemeClr val="bg1"/>
                </a:solidFill>
                <a:latin typeface="Poppins SemiBold" pitchFamily="2" charset="77"/>
                <a:cs typeface="Poppins SemiBold" pitchFamily="2" charset="77"/>
              </a:rPr>
              <a:t>laptop or computer</a:t>
            </a:r>
          </a:p>
        </p:txBody>
      </p:sp>
      <p:sp>
        <p:nvSpPr>
          <p:cNvPr id="9" name="Content Placeholder 8">
            <a:extLst>
              <a:ext uri="{FF2B5EF4-FFF2-40B4-BE49-F238E27FC236}">
                <a16:creationId xmlns:a16="http://schemas.microsoft.com/office/drawing/2014/main" id="{2BB3EA2A-AD02-4C3E-B575-7E4AAEEF9D1A}"/>
              </a:ext>
            </a:extLst>
          </p:cNvPr>
          <p:cNvSpPr>
            <a:spLocks noGrp="1"/>
          </p:cNvSpPr>
          <p:nvPr>
            <p:ph sz="half" idx="1"/>
          </p:nvPr>
        </p:nvSpPr>
        <p:spPr>
          <a:xfrm>
            <a:off x="1360893" y="1439555"/>
            <a:ext cx="5063056" cy="3117567"/>
          </a:xfrm>
        </p:spPr>
        <p:txBody>
          <a:bodyPr>
            <a:noAutofit/>
          </a:bodyPr>
          <a:lstStyle/>
          <a:p>
            <a:pPr marL="514350" indent="-514350">
              <a:lnSpc>
                <a:spcPct val="100000"/>
              </a:lnSpc>
              <a:buFont typeface="+mj-lt"/>
              <a:buAutoNum type="arabicParenR"/>
            </a:pPr>
            <a:r>
              <a:rPr lang="en-US" sz="1800">
                <a:latin typeface="Poppins" pitchFamily="2" charset="77"/>
                <a:cs typeface="Poppins" pitchFamily="2" charset="77"/>
              </a:rPr>
              <a:t>To enable Closed Captioning:</a:t>
            </a:r>
          </a:p>
          <a:p>
            <a:pPr marL="971550" lvl="1" indent="-514350">
              <a:lnSpc>
                <a:spcPct val="100000"/>
              </a:lnSpc>
              <a:buFont typeface="+mj-lt"/>
              <a:buAutoNum type="alphaLcParenR"/>
            </a:pPr>
            <a:r>
              <a:rPr lang="en-US" sz="1800">
                <a:latin typeface="Poppins" pitchFamily="2" charset="77"/>
                <a:cs typeface="Poppins" pitchFamily="2" charset="77"/>
              </a:rPr>
              <a:t>Click on </a:t>
            </a:r>
            <a:r>
              <a:rPr lang="en-US" sz="1800" b="1">
                <a:latin typeface="Poppins SemiBold" pitchFamily="2" charset="77"/>
                <a:cs typeface="Poppins SemiBold" pitchFamily="2" charset="77"/>
              </a:rPr>
              <a:t>Live Transcript</a:t>
            </a:r>
            <a:r>
              <a:rPr lang="en-US" sz="1800">
                <a:latin typeface="Poppins" pitchFamily="2" charset="77"/>
                <a:cs typeface="Poppins" pitchFamily="2" charset="77"/>
              </a:rPr>
              <a:t> below CC icon</a:t>
            </a:r>
          </a:p>
          <a:p>
            <a:pPr marL="971550" lvl="1" indent="-514350">
              <a:lnSpc>
                <a:spcPct val="100000"/>
              </a:lnSpc>
              <a:buFont typeface="+mj-lt"/>
              <a:buAutoNum type="alphaLcParenR"/>
            </a:pPr>
            <a:r>
              <a:rPr lang="en-US" sz="1800">
                <a:latin typeface="Poppins" pitchFamily="2" charset="77"/>
                <a:cs typeface="Poppins" pitchFamily="2" charset="77"/>
              </a:rPr>
              <a:t>Select </a:t>
            </a:r>
            <a:r>
              <a:rPr lang="en-US" sz="1800" b="1">
                <a:latin typeface="Poppins SemiBold" pitchFamily="2" charset="77"/>
                <a:cs typeface="Poppins SemiBold" pitchFamily="2" charset="77"/>
              </a:rPr>
              <a:t>Show Subtitle </a:t>
            </a:r>
            <a:r>
              <a:rPr lang="en-US" sz="1800">
                <a:latin typeface="Poppins" pitchFamily="2" charset="77"/>
                <a:cs typeface="Poppins" pitchFamily="2" charset="77"/>
              </a:rPr>
              <a:t>or </a:t>
            </a:r>
            <a:r>
              <a:rPr lang="en-US" sz="1800" b="1">
                <a:latin typeface="Poppins SemiBold" pitchFamily="2" charset="77"/>
                <a:cs typeface="Poppins SemiBold" pitchFamily="2" charset="77"/>
              </a:rPr>
              <a:t>View Full Transcript</a:t>
            </a:r>
          </a:p>
          <a:p>
            <a:pPr marL="514350" indent="-514350">
              <a:lnSpc>
                <a:spcPct val="100000"/>
              </a:lnSpc>
              <a:buFont typeface="+mj-lt"/>
              <a:buAutoNum type="arabicParenR"/>
            </a:pPr>
            <a:r>
              <a:rPr lang="en-US" sz="1800">
                <a:latin typeface="Poppins" pitchFamily="2" charset="77"/>
                <a:cs typeface="Poppins" pitchFamily="2" charset="77"/>
              </a:rPr>
              <a:t>To disable Closed Captioning: click CC icon and select </a:t>
            </a:r>
            <a:r>
              <a:rPr lang="en-US" sz="1800" b="1">
                <a:latin typeface="Poppins SemiBold" pitchFamily="2" charset="77"/>
                <a:cs typeface="Poppins SemiBold" pitchFamily="2" charset="77"/>
              </a:rPr>
              <a:t>Hide Subtitle</a:t>
            </a:r>
          </a:p>
        </p:txBody>
      </p:sp>
      <p:sp>
        <p:nvSpPr>
          <p:cNvPr id="10" name="Content Placeholder 9">
            <a:extLst>
              <a:ext uri="{FF2B5EF4-FFF2-40B4-BE49-F238E27FC236}">
                <a16:creationId xmlns:a16="http://schemas.microsoft.com/office/drawing/2014/main" id="{720F12F8-A8DD-43BA-B19B-7FAC8F839EF8}"/>
              </a:ext>
            </a:extLst>
          </p:cNvPr>
          <p:cNvSpPr>
            <a:spLocks noGrp="1"/>
          </p:cNvSpPr>
          <p:nvPr>
            <p:ph sz="half" idx="2"/>
          </p:nvPr>
        </p:nvSpPr>
        <p:spPr>
          <a:xfrm>
            <a:off x="6381748" y="1455424"/>
            <a:ext cx="5401280" cy="3317796"/>
          </a:xfrm>
        </p:spPr>
        <p:txBody>
          <a:bodyPr>
            <a:noAutofit/>
          </a:bodyPr>
          <a:lstStyle/>
          <a:p>
            <a:pPr marL="457200" indent="-457200">
              <a:lnSpc>
                <a:spcPct val="100000"/>
              </a:lnSpc>
              <a:buFont typeface="+mj-lt"/>
              <a:buAutoNum type="arabicParenR"/>
            </a:pPr>
            <a:r>
              <a:rPr lang="es-ES" sz="1800" i="1">
                <a:latin typeface="Poppins" pitchFamily="2" charset="77"/>
                <a:cs typeface="Poppins" pitchFamily="2" charset="77"/>
              </a:rPr>
              <a:t>Para activar los subtítulos:</a:t>
            </a:r>
          </a:p>
          <a:p>
            <a:pPr marL="914400" lvl="1" indent="-457200">
              <a:lnSpc>
                <a:spcPct val="100000"/>
              </a:lnSpc>
              <a:buFont typeface="+mj-lt"/>
              <a:buAutoNum type="alphaLcParenR"/>
            </a:pPr>
            <a:r>
              <a:rPr lang="es-ES" sz="1800" i="1">
                <a:latin typeface="Poppins" pitchFamily="2" charset="77"/>
                <a:cs typeface="Poppins" pitchFamily="2" charset="77"/>
              </a:rPr>
              <a:t>Haga clic en </a:t>
            </a:r>
            <a:r>
              <a:rPr lang="es-ES" sz="1800" b="1" i="1">
                <a:latin typeface="Poppins SemiBold" pitchFamily="2" charset="77"/>
                <a:cs typeface="Poppins SemiBold" pitchFamily="2" charset="77"/>
              </a:rPr>
              <a:t>Live </a:t>
            </a:r>
            <a:r>
              <a:rPr lang="es-ES" sz="1800" b="1" i="1" err="1">
                <a:latin typeface="Poppins SemiBold" pitchFamily="2" charset="77"/>
                <a:cs typeface="Poppins SemiBold" pitchFamily="2" charset="77"/>
              </a:rPr>
              <a:t>Transcript</a:t>
            </a:r>
            <a:r>
              <a:rPr lang="es-ES" sz="1800" i="1">
                <a:latin typeface="Poppins" pitchFamily="2" charset="77"/>
                <a:cs typeface="Poppins" pitchFamily="2" charset="77"/>
              </a:rPr>
              <a:t> debajo del ícono CC</a:t>
            </a:r>
          </a:p>
          <a:p>
            <a:pPr marL="914400" lvl="1" indent="-457200">
              <a:lnSpc>
                <a:spcPct val="100000"/>
              </a:lnSpc>
              <a:buFont typeface="+mj-lt"/>
              <a:buAutoNum type="alphaLcParenR"/>
            </a:pPr>
            <a:r>
              <a:rPr lang="es-ES" sz="1800" i="1">
                <a:latin typeface="Poppins" pitchFamily="2" charset="77"/>
                <a:cs typeface="Poppins" pitchFamily="2" charset="77"/>
              </a:rPr>
              <a:t>Seleccione </a:t>
            </a:r>
            <a:r>
              <a:rPr lang="es-ES" sz="1800" b="1" i="1">
                <a:latin typeface="Poppins SemiBold" pitchFamily="2" charset="77"/>
                <a:cs typeface="Poppins SemiBold" pitchFamily="2" charset="77"/>
              </a:rPr>
              <a:t>Show </a:t>
            </a:r>
            <a:r>
              <a:rPr lang="es-ES" sz="1800" b="1" i="1" err="1">
                <a:latin typeface="Poppins SemiBold" pitchFamily="2" charset="77"/>
                <a:cs typeface="Poppins SemiBold" pitchFamily="2" charset="77"/>
              </a:rPr>
              <a:t>Subtitle</a:t>
            </a:r>
            <a:r>
              <a:rPr lang="es-ES" sz="1800" i="1">
                <a:latin typeface="Poppins" pitchFamily="2" charset="77"/>
                <a:cs typeface="Poppins" pitchFamily="2" charset="77"/>
              </a:rPr>
              <a:t> (mostrar subtítulo) o </a:t>
            </a:r>
            <a:r>
              <a:rPr lang="es-ES" sz="1800" b="1" i="1">
                <a:latin typeface="Poppins SemiBold" pitchFamily="2" charset="77"/>
                <a:cs typeface="Poppins SemiBold" pitchFamily="2" charset="77"/>
              </a:rPr>
              <a:t>View Full </a:t>
            </a:r>
            <a:r>
              <a:rPr lang="es-ES" sz="1800" b="1" i="1" err="1">
                <a:latin typeface="Poppins SemiBold" pitchFamily="2" charset="77"/>
                <a:cs typeface="Poppins SemiBold" pitchFamily="2" charset="77"/>
              </a:rPr>
              <a:t>Transcript</a:t>
            </a:r>
            <a:r>
              <a:rPr lang="es-ES" sz="1800" i="1">
                <a:latin typeface="Poppins" pitchFamily="2" charset="77"/>
                <a:cs typeface="Poppins" pitchFamily="2" charset="77"/>
              </a:rPr>
              <a:t> (transcripción completa)</a:t>
            </a:r>
          </a:p>
          <a:p>
            <a:pPr marL="457200" indent="-457200">
              <a:lnSpc>
                <a:spcPct val="100000"/>
              </a:lnSpc>
              <a:buFont typeface="+mj-lt"/>
              <a:buAutoNum type="arabicParenR"/>
            </a:pPr>
            <a:r>
              <a:rPr lang="es-ES" sz="1800" i="1">
                <a:latin typeface="Poppins" pitchFamily="2" charset="77"/>
                <a:cs typeface="Poppins" pitchFamily="2" charset="77"/>
              </a:rPr>
              <a:t>Para desactivar los subtítulos: haga clic en el icono CC y seleccione </a:t>
            </a:r>
            <a:r>
              <a:rPr lang="es-ES" sz="1800" b="1" i="1" err="1">
                <a:latin typeface="Poppins SemiBold" pitchFamily="2" charset="77"/>
                <a:cs typeface="Poppins SemiBold" pitchFamily="2" charset="77"/>
              </a:rPr>
              <a:t>Hide</a:t>
            </a:r>
            <a:r>
              <a:rPr lang="es-ES" sz="1800" b="1" i="1">
                <a:latin typeface="Poppins SemiBold" pitchFamily="2" charset="77"/>
                <a:cs typeface="Poppins SemiBold" pitchFamily="2" charset="77"/>
              </a:rPr>
              <a:t> </a:t>
            </a:r>
            <a:r>
              <a:rPr lang="es-ES" sz="1800" b="1" i="1" err="1">
                <a:latin typeface="Poppins SemiBold" pitchFamily="2" charset="77"/>
                <a:cs typeface="Poppins SemiBold" pitchFamily="2" charset="77"/>
              </a:rPr>
              <a:t>Subtitle</a:t>
            </a:r>
            <a:r>
              <a:rPr lang="es-ES" sz="1800" i="1">
                <a:latin typeface="Poppins" pitchFamily="2" charset="77"/>
                <a:cs typeface="Poppins" pitchFamily="2" charset="77"/>
              </a:rPr>
              <a:t> (ocultar subtítulo)</a:t>
            </a:r>
            <a:endParaRPr lang="en-US" sz="1800" i="1">
              <a:latin typeface="Poppins" pitchFamily="2" charset="77"/>
              <a:cs typeface="Poppins" pitchFamily="2" charset="77"/>
            </a:endParaRPr>
          </a:p>
        </p:txBody>
      </p:sp>
      <p:sp>
        <p:nvSpPr>
          <p:cNvPr id="12" name="Title 4">
            <a:extLst>
              <a:ext uri="{FF2B5EF4-FFF2-40B4-BE49-F238E27FC236}">
                <a16:creationId xmlns:a16="http://schemas.microsoft.com/office/drawing/2014/main" id="{5C2FD192-AF34-4301-B72A-1FEF2263D7E2}"/>
              </a:ext>
            </a:extLst>
          </p:cNvPr>
          <p:cNvSpPr txBox="1">
            <a:spLocks/>
          </p:cNvSpPr>
          <p:nvPr/>
        </p:nvSpPr>
        <p:spPr>
          <a:xfrm>
            <a:off x="6713739" y="214277"/>
            <a:ext cx="4612711" cy="9491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80000"/>
              </a:lnSpc>
              <a:spcBef>
                <a:spcPts val="80"/>
              </a:spcBef>
              <a:defRPr/>
            </a:pPr>
            <a:r>
              <a:rPr lang="en-US" sz="2400" b="1" i="1" err="1">
                <a:solidFill>
                  <a:schemeClr val="bg1"/>
                </a:solidFill>
                <a:latin typeface="Poppins SemiBold" pitchFamily="2" charset="77"/>
                <a:cs typeface="Poppins SemiBold" pitchFamily="2" charset="77"/>
              </a:rPr>
              <a:t>Subtítulos</a:t>
            </a:r>
            <a:r>
              <a:rPr kumimoji="0" lang="pt-BR" sz="2400" b="1" i="1" u="none" strike="noStrike" kern="1200" cap="none" spc="0" normalizeH="0" baseline="0" noProof="0">
                <a:ln>
                  <a:noFill/>
                </a:ln>
                <a:solidFill>
                  <a:schemeClr val="bg1"/>
                </a:solidFill>
                <a:effectLst/>
                <a:uLnTx/>
                <a:uFillTx/>
                <a:latin typeface="Poppins SemiBold" pitchFamily="2" charset="77"/>
                <a:cs typeface="Poppins SemiBold" pitchFamily="2" charset="77"/>
              </a:rPr>
              <a:t>:</a:t>
            </a:r>
          </a:p>
          <a:p>
            <a:pPr marL="0" marR="0" lvl="0" indent="0" algn="ctr" defTabSz="914400" rtl="0" eaLnBrk="1" fontAlgn="auto" latinLnBrk="0" hangingPunct="1">
              <a:lnSpc>
                <a:spcPct val="80000"/>
              </a:lnSpc>
              <a:spcBef>
                <a:spcPts val="80"/>
              </a:spcBef>
              <a:spcAft>
                <a:spcPts val="0"/>
              </a:spcAft>
              <a:buClrTx/>
              <a:buSzTx/>
              <a:buFontTx/>
              <a:buNone/>
              <a:tabLst/>
              <a:defRPr/>
            </a:pPr>
            <a:r>
              <a:rPr kumimoji="0" lang="pt-BR" sz="2400" b="1" i="1" u="none" strike="noStrike" kern="1200" cap="none" spc="0" normalizeH="0" baseline="0" noProof="0">
                <a:ln>
                  <a:noFill/>
                </a:ln>
                <a:solidFill>
                  <a:schemeClr val="bg1"/>
                </a:solidFill>
                <a:effectLst/>
                <a:uLnTx/>
                <a:uFillTx/>
                <a:latin typeface="Poppins SemiBold" pitchFamily="2" charset="77"/>
                <a:cs typeface="Poppins SemiBold" pitchFamily="2" charset="77"/>
              </a:rPr>
              <a:t>computadora portátil</a:t>
            </a:r>
          </a:p>
          <a:p>
            <a:pPr marL="0" marR="0" lvl="0" indent="0" algn="ctr" defTabSz="914400" rtl="0" eaLnBrk="1" fontAlgn="auto" latinLnBrk="0" hangingPunct="1">
              <a:lnSpc>
                <a:spcPct val="80000"/>
              </a:lnSpc>
              <a:spcBef>
                <a:spcPts val="80"/>
              </a:spcBef>
              <a:spcAft>
                <a:spcPts val="0"/>
              </a:spcAft>
              <a:buClrTx/>
              <a:buSzTx/>
              <a:buFontTx/>
              <a:buNone/>
              <a:tabLst/>
              <a:defRPr/>
            </a:pPr>
            <a:r>
              <a:rPr kumimoji="0" lang="pt-BR" sz="2400" b="1" i="1" u="none" strike="noStrike" kern="1200" cap="none" spc="0" normalizeH="0" baseline="0" noProof="0">
                <a:ln>
                  <a:noFill/>
                </a:ln>
                <a:solidFill>
                  <a:schemeClr val="bg1"/>
                </a:solidFill>
                <a:effectLst/>
                <a:uLnTx/>
                <a:uFillTx/>
                <a:latin typeface="Poppins SemiBold" pitchFamily="2" charset="77"/>
                <a:cs typeface="Poppins SemiBold" pitchFamily="2" charset="77"/>
              </a:rPr>
              <a:t>o de </a:t>
            </a:r>
            <a:r>
              <a:rPr kumimoji="0" lang="pt-BR" sz="2400" b="1" i="1" u="none" strike="noStrike" kern="1200" cap="none" spc="0" normalizeH="0" baseline="0" noProof="0" err="1">
                <a:ln>
                  <a:noFill/>
                </a:ln>
                <a:solidFill>
                  <a:schemeClr val="bg1"/>
                </a:solidFill>
                <a:effectLst/>
                <a:uLnTx/>
                <a:uFillTx/>
                <a:latin typeface="Poppins SemiBold" pitchFamily="2" charset="77"/>
                <a:cs typeface="Poppins SemiBold" pitchFamily="2" charset="77"/>
              </a:rPr>
              <a:t>escritorio</a:t>
            </a:r>
            <a:endParaRPr kumimoji="0" lang="en-US" sz="2400" b="1" i="1" u="none" strike="noStrike" kern="1200" cap="none" spc="0" normalizeH="0" baseline="0" noProof="0">
              <a:ln>
                <a:noFill/>
              </a:ln>
              <a:solidFill>
                <a:schemeClr val="bg1"/>
              </a:solidFill>
              <a:effectLst/>
              <a:uLnTx/>
              <a:uFillTx/>
              <a:latin typeface="Poppins SemiBold" pitchFamily="2" charset="77"/>
              <a:cs typeface="Poppins SemiBold" pitchFamily="2" charset="77"/>
            </a:endParaRPr>
          </a:p>
        </p:txBody>
      </p:sp>
      <p:grpSp>
        <p:nvGrpSpPr>
          <p:cNvPr id="21" name="Group 20">
            <a:extLst>
              <a:ext uri="{FF2B5EF4-FFF2-40B4-BE49-F238E27FC236}">
                <a16:creationId xmlns:a16="http://schemas.microsoft.com/office/drawing/2014/main" id="{8FF88211-4B5F-2A86-68AE-0E7B1A5DEC60}"/>
              </a:ext>
            </a:extLst>
          </p:cNvPr>
          <p:cNvGrpSpPr/>
          <p:nvPr/>
        </p:nvGrpSpPr>
        <p:grpSpPr>
          <a:xfrm>
            <a:off x="1045204" y="5066044"/>
            <a:ext cx="6721770" cy="1577679"/>
            <a:chOff x="883159" y="5066044"/>
            <a:chExt cx="6721770" cy="1577679"/>
          </a:xfrm>
        </p:grpSpPr>
        <p:pic>
          <p:nvPicPr>
            <p:cNvPr id="13" name="Picture 12">
              <a:extLst>
                <a:ext uri="{FF2B5EF4-FFF2-40B4-BE49-F238E27FC236}">
                  <a16:creationId xmlns:a16="http://schemas.microsoft.com/office/drawing/2014/main" id="{4F77D9F9-6DE3-47EB-8158-046D913B3487}"/>
                </a:ext>
              </a:extLst>
            </p:cNvPr>
            <p:cNvPicPr>
              <a:picLocks noChangeAspect="1"/>
            </p:cNvPicPr>
            <p:nvPr/>
          </p:nvPicPr>
          <p:blipFill rotWithShape="1">
            <a:blip r:embed="rId4"/>
            <a:srcRect l="12684" t="72956" r="62118" b="6016"/>
            <a:stretch/>
          </p:blipFill>
          <p:spPr>
            <a:xfrm>
              <a:off x="883159" y="5066044"/>
              <a:ext cx="6721770" cy="1577679"/>
            </a:xfrm>
            <a:prstGeom prst="rect">
              <a:avLst/>
            </a:prstGeom>
            <a:ln>
              <a:solidFill>
                <a:srgbClr val="FF0000"/>
              </a:solidFill>
            </a:ln>
          </p:spPr>
        </p:pic>
        <p:sp>
          <p:nvSpPr>
            <p:cNvPr id="15" name="Rectangle 14">
              <a:extLst>
                <a:ext uri="{FF2B5EF4-FFF2-40B4-BE49-F238E27FC236}">
                  <a16:creationId xmlns:a16="http://schemas.microsoft.com/office/drawing/2014/main" id="{102CDD74-33E1-4F3F-AC56-78C701C899AD}"/>
                </a:ext>
              </a:extLst>
            </p:cNvPr>
            <p:cNvSpPr/>
            <p:nvPr/>
          </p:nvSpPr>
          <p:spPr>
            <a:xfrm>
              <a:off x="5723254" y="6070863"/>
              <a:ext cx="1045028" cy="5728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D3FAE773-8F33-4909-8552-25775D305AD3}"/>
                </a:ext>
              </a:extLst>
            </p:cNvPr>
            <p:cNvSpPr/>
            <p:nvPr/>
          </p:nvSpPr>
          <p:spPr>
            <a:xfrm>
              <a:off x="5720622" y="5066897"/>
              <a:ext cx="1796142" cy="979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FF0000"/>
                  </a:solidFill>
                </a:ln>
                <a:noFill/>
                <a:effectLst/>
                <a:uLnTx/>
                <a:uFillTx/>
                <a:latin typeface="Corbel" panose="020B0503020204020204"/>
                <a:ea typeface="+mn-ea"/>
                <a:cs typeface="+mn-cs"/>
              </a:endParaRPr>
            </a:p>
          </p:txBody>
        </p:sp>
      </p:grpSp>
      <p:grpSp>
        <p:nvGrpSpPr>
          <p:cNvPr id="14" name="Group 13">
            <a:extLst>
              <a:ext uri="{FF2B5EF4-FFF2-40B4-BE49-F238E27FC236}">
                <a16:creationId xmlns:a16="http://schemas.microsoft.com/office/drawing/2014/main" id="{FD6B7B0D-13A7-F62F-198D-1A6622F7843B}"/>
              </a:ext>
            </a:extLst>
          </p:cNvPr>
          <p:cNvGrpSpPr/>
          <p:nvPr/>
        </p:nvGrpSpPr>
        <p:grpSpPr>
          <a:xfrm>
            <a:off x="171434" y="246396"/>
            <a:ext cx="1152768" cy="818632"/>
            <a:chOff x="183009" y="350571"/>
            <a:chExt cx="1152768" cy="818632"/>
          </a:xfrm>
        </p:grpSpPr>
        <p:pic>
          <p:nvPicPr>
            <p:cNvPr id="18" name="Picture 17">
              <a:extLst>
                <a:ext uri="{FF2B5EF4-FFF2-40B4-BE49-F238E27FC236}">
                  <a16:creationId xmlns:a16="http://schemas.microsoft.com/office/drawing/2014/main" id="{9BCDAEDD-CD43-FF9C-3851-373E3D92E8B1}"/>
                </a:ext>
              </a:extLst>
            </p:cNvPr>
            <p:cNvPicPr>
              <a:picLocks noChangeAspect="1"/>
            </p:cNvPicPr>
            <p:nvPr/>
          </p:nvPicPr>
          <p:blipFill>
            <a:blip r:embed="rId5"/>
            <a:stretch>
              <a:fillRect/>
            </a:stretch>
          </p:blipFill>
          <p:spPr>
            <a:xfrm>
              <a:off x="183009" y="350571"/>
              <a:ext cx="1152768" cy="818632"/>
            </a:xfrm>
            <a:prstGeom prst="rect">
              <a:avLst/>
            </a:prstGeom>
          </p:spPr>
        </p:pic>
        <p:pic>
          <p:nvPicPr>
            <p:cNvPr id="2" name="Picture 1">
              <a:extLst>
                <a:ext uri="{FF2B5EF4-FFF2-40B4-BE49-F238E27FC236}">
                  <a16:creationId xmlns:a16="http://schemas.microsoft.com/office/drawing/2014/main" id="{E8C68961-7255-6749-924B-8926644A2A5A}"/>
                </a:ext>
              </a:extLst>
            </p:cNvPr>
            <p:cNvPicPr>
              <a:picLocks noChangeAspect="1"/>
            </p:cNvPicPr>
            <p:nvPr/>
          </p:nvPicPr>
          <p:blipFill>
            <a:blip r:embed="rId6"/>
            <a:stretch>
              <a:fillRect/>
            </a:stretch>
          </p:blipFill>
          <p:spPr>
            <a:xfrm>
              <a:off x="424638" y="478262"/>
              <a:ext cx="669509" cy="502132"/>
            </a:xfrm>
            <a:prstGeom prst="rect">
              <a:avLst/>
            </a:prstGeom>
          </p:spPr>
        </p:pic>
      </p:grpSp>
      <p:sp>
        <p:nvSpPr>
          <p:cNvPr id="19" name="Oval 18">
            <a:extLst>
              <a:ext uri="{FF2B5EF4-FFF2-40B4-BE49-F238E27FC236}">
                <a16:creationId xmlns:a16="http://schemas.microsoft.com/office/drawing/2014/main" id="{843227C9-AA8A-9EAE-B430-BBE526E9EAD4}"/>
              </a:ext>
            </a:extLst>
          </p:cNvPr>
          <p:cNvSpPr/>
          <p:nvPr/>
        </p:nvSpPr>
        <p:spPr>
          <a:xfrm>
            <a:off x="356163" y="5093482"/>
            <a:ext cx="462987" cy="462987"/>
          </a:xfrm>
          <a:prstGeom prst="ellipse">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a:solidFill>
                  <a:schemeClr val="tx1"/>
                </a:solidFill>
                <a:latin typeface="Poppins" pitchFamily="2" charset="77"/>
                <a:cs typeface="Poppins" pitchFamily="2" charset="77"/>
              </a:rPr>
              <a:t>1</a:t>
            </a:r>
          </a:p>
        </p:txBody>
      </p:sp>
      <p:sp>
        <p:nvSpPr>
          <p:cNvPr id="20" name="Oval 19">
            <a:extLst>
              <a:ext uri="{FF2B5EF4-FFF2-40B4-BE49-F238E27FC236}">
                <a16:creationId xmlns:a16="http://schemas.microsoft.com/office/drawing/2014/main" id="{A38454FD-8918-226A-77AE-C2F6F27AF3BD}"/>
              </a:ext>
            </a:extLst>
          </p:cNvPr>
          <p:cNvSpPr/>
          <p:nvPr/>
        </p:nvSpPr>
        <p:spPr>
          <a:xfrm>
            <a:off x="7914431" y="5093482"/>
            <a:ext cx="462987" cy="462987"/>
          </a:xfrm>
          <a:prstGeom prst="ellipse">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a:solidFill>
                  <a:schemeClr val="tx1"/>
                </a:solidFill>
                <a:latin typeface="Poppins" pitchFamily="2" charset="77"/>
                <a:cs typeface="Poppins" pitchFamily="2" charset="77"/>
              </a:rPr>
              <a:t>2</a:t>
            </a:r>
          </a:p>
        </p:txBody>
      </p:sp>
    </p:spTree>
    <p:extLst>
      <p:ext uri="{BB962C8B-B14F-4D97-AF65-F5344CB8AC3E}">
        <p14:creationId xmlns:p14="http://schemas.microsoft.com/office/powerpoint/2010/main" val="8583019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B9C9928E-87D2-C380-58F9-45147DD3DAF9}"/>
              </a:ext>
            </a:extLst>
          </p:cNvPr>
          <p:cNvSpPr/>
          <p:nvPr/>
        </p:nvSpPr>
        <p:spPr>
          <a:xfrm>
            <a:off x="0" y="-24595"/>
            <a:ext cx="12192000" cy="1339637"/>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7">
            <a:extLst>
              <a:ext uri="{FF2B5EF4-FFF2-40B4-BE49-F238E27FC236}">
                <a16:creationId xmlns:a16="http://schemas.microsoft.com/office/drawing/2014/main" id="{CB66CCFA-70B0-4005-BDBA-224F074C4131}"/>
              </a:ext>
            </a:extLst>
          </p:cNvPr>
          <p:cNvSpPr>
            <a:spLocks noGrp="1"/>
          </p:cNvSpPr>
          <p:nvPr>
            <p:ph type="title"/>
          </p:nvPr>
        </p:nvSpPr>
        <p:spPr>
          <a:xfrm>
            <a:off x="1172006" y="198297"/>
            <a:ext cx="10159609" cy="1056607"/>
          </a:xfrm>
        </p:spPr>
        <p:txBody>
          <a:bodyPr>
            <a:noAutofit/>
          </a:bodyPr>
          <a:lstStyle/>
          <a:p>
            <a:pPr>
              <a:lnSpc>
                <a:spcPct val="100000"/>
              </a:lnSpc>
            </a:pPr>
            <a:r>
              <a:rPr lang="en-US" sz="2400" b="1">
                <a:solidFill>
                  <a:schemeClr val="bg1"/>
                </a:solidFill>
                <a:latin typeface="Poppins SemiBold" pitchFamily="2" charset="77"/>
                <a:cs typeface="Poppins SemiBold" pitchFamily="2" charset="77"/>
              </a:rPr>
              <a:t>Closed Captioning (CC): mobile device</a:t>
            </a:r>
            <a:br>
              <a:rPr lang="en-US" sz="2400" b="1">
                <a:solidFill>
                  <a:schemeClr val="bg1"/>
                </a:solidFill>
                <a:latin typeface="Poppins SemiBold" pitchFamily="2" charset="77"/>
                <a:cs typeface="Poppins SemiBold" pitchFamily="2" charset="77"/>
              </a:rPr>
            </a:br>
            <a:r>
              <a:rPr lang="en-US" sz="2400" b="1" i="1" err="1">
                <a:solidFill>
                  <a:schemeClr val="bg1"/>
                </a:solidFill>
                <a:latin typeface="Poppins SemiBold" pitchFamily="2" charset="77"/>
                <a:cs typeface="Poppins SemiBold" pitchFamily="2" charset="77"/>
              </a:rPr>
              <a:t>Subtítulos</a:t>
            </a:r>
            <a:r>
              <a:rPr lang="en-US" sz="2400" b="1" i="1">
                <a:solidFill>
                  <a:schemeClr val="bg1"/>
                </a:solidFill>
                <a:latin typeface="Poppins SemiBold" pitchFamily="2" charset="77"/>
                <a:cs typeface="Poppins SemiBold" pitchFamily="2" charset="77"/>
              </a:rPr>
              <a:t> (CC): </a:t>
            </a:r>
            <a:r>
              <a:rPr lang="en-US" sz="2400" b="1" i="1" err="1">
                <a:solidFill>
                  <a:schemeClr val="bg1"/>
                </a:solidFill>
                <a:latin typeface="Poppins SemiBold" pitchFamily="2" charset="77"/>
                <a:cs typeface="Poppins SemiBold" pitchFamily="2" charset="77"/>
              </a:rPr>
              <a:t>dispositivo</a:t>
            </a:r>
            <a:r>
              <a:rPr lang="en-US" sz="2400" b="1" i="1">
                <a:solidFill>
                  <a:schemeClr val="bg1"/>
                </a:solidFill>
                <a:latin typeface="Poppins SemiBold" pitchFamily="2" charset="77"/>
                <a:cs typeface="Poppins SemiBold" pitchFamily="2" charset="77"/>
              </a:rPr>
              <a:t> </a:t>
            </a:r>
            <a:r>
              <a:rPr lang="en-US" sz="2400" b="1" i="1" err="1">
                <a:solidFill>
                  <a:schemeClr val="bg1"/>
                </a:solidFill>
                <a:latin typeface="Poppins SemiBold" pitchFamily="2" charset="77"/>
                <a:cs typeface="Poppins SemiBold" pitchFamily="2" charset="77"/>
              </a:rPr>
              <a:t>móvil</a:t>
            </a:r>
            <a:endParaRPr lang="en-US" sz="2400" b="1" i="1">
              <a:solidFill>
                <a:schemeClr val="bg1"/>
              </a:solidFill>
              <a:latin typeface="Poppins SemiBold" pitchFamily="2" charset="77"/>
              <a:cs typeface="Poppins SemiBold" pitchFamily="2" charset="77"/>
            </a:endParaRPr>
          </a:p>
        </p:txBody>
      </p:sp>
      <p:sp>
        <p:nvSpPr>
          <p:cNvPr id="19" name="Content Placeholder 18">
            <a:extLst>
              <a:ext uri="{FF2B5EF4-FFF2-40B4-BE49-F238E27FC236}">
                <a16:creationId xmlns:a16="http://schemas.microsoft.com/office/drawing/2014/main" id="{AE55D148-AB33-4B90-87C2-F7CAA698C346}"/>
              </a:ext>
            </a:extLst>
          </p:cNvPr>
          <p:cNvSpPr>
            <a:spLocks noGrp="1"/>
          </p:cNvSpPr>
          <p:nvPr>
            <p:ph sz="half" idx="1"/>
          </p:nvPr>
        </p:nvSpPr>
        <p:spPr>
          <a:xfrm>
            <a:off x="276481" y="1499725"/>
            <a:ext cx="5046003" cy="2314769"/>
          </a:xfrm>
        </p:spPr>
        <p:txBody>
          <a:bodyPr>
            <a:noAutofit/>
          </a:bodyPr>
          <a:lstStyle/>
          <a:p>
            <a:pPr marL="0" indent="0" algn="l">
              <a:buNone/>
            </a:pPr>
            <a:r>
              <a:rPr lang="en-US" sz="1400">
                <a:latin typeface="Poppins" pitchFamily="2" charset="77"/>
                <a:cs typeface="Poppins" pitchFamily="2" charset="77"/>
              </a:rPr>
              <a:t>1) Click on the 3 dots</a:t>
            </a:r>
          </a:p>
          <a:p>
            <a:pPr marL="0" indent="0" algn="l">
              <a:buNone/>
            </a:pPr>
            <a:r>
              <a:rPr lang="en-US" sz="1400">
                <a:latin typeface="Poppins" pitchFamily="2" charset="77"/>
                <a:cs typeface="Poppins" pitchFamily="2" charset="77"/>
              </a:rPr>
              <a:t>2) Click on </a:t>
            </a:r>
            <a:r>
              <a:rPr lang="en-US" sz="1400" b="1">
                <a:latin typeface="Poppins SemiBold" pitchFamily="2" charset="77"/>
                <a:cs typeface="Poppins SemiBold" pitchFamily="2" charset="77"/>
              </a:rPr>
              <a:t>Meeting Settings</a:t>
            </a:r>
          </a:p>
          <a:p>
            <a:pPr marL="0" indent="0" algn="l">
              <a:buNone/>
            </a:pPr>
            <a:r>
              <a:rPr lang="en-US" sz="1400">
                <a:latin typeface="Poppins" pitchFamily="2" charset="77"/>
                <a:cs typeface="Poppins" pitchFamily="2" charset="77"/>
              </a:rPr>
              <a:t>3) Activate </a:t>
            </a:r>
            <a:r>
              <a:rPr lang="en-US" sz="1400" b="1">
                <a:latin typeface="Poppins SemiBold" pitchFamily="2" charset="77"/>
                <a:cs typeface="Poppins SemiBold" pitchFamily="2" charset="77"/>
              </a:rPr>
              <a:t>Closed Captioning</a:t>
            </a:r>
            <a:r>
              <a:rPr lang="en-US" sz="1400">
                <a:latin typeface="Poppins" pitchFamily="2" charset="77"/>
                <a:cs typeface="Poppins" pitchFamily="2" charset="77"/>
              </a:rPr>
              <a:t>, the click </a:t>
            </a:r>
            <a:r>
              <a:rPr lang="en-US" sz="1400" b="1">
                <a:latin typeface="Poppins SemiBold" pitchFamily="2" charset="77"/>
                <a:cs typeface="Poppins SemiBold" pitchFamily="2" charset="77"/>
              </a:rPr>
              <a:t>Done</a:t>
            </a:r>
          </a:p>
          <a:p>
            <a:pPr marL="0" indent="0" algn="l">
              <a:buNone/>
            </a:pPr>
            <a:r>
              <a:rPr lang="en-US" sz="1400">
                <a:latin typeface="Poppins" pitchFamily="2" charset="77"/>
                <a:cs typeface="Poppins" pitchFamily="2" charset="77"/>
              </a:rPr>
              <a:t>4) This text will show on your screen</a:t>
            </a:r>
          </a:p>
          <a:p>
            <a:pPr marL="0" indent="0" algn="l">
              <a:buNone/>
            </a:pPr>
            <a:r>
              <a:rPr lang="en-US" sz="1400">
                <a:latin typeface="Poppins" pitchFamily="2" charset="77"/>
                <a:cs typeface="Poppins" pitchFamily="2" charset="77"/>
              </a:rPr>
              <a:t>5) Captioning is only available in English</a:t>
            </a:r>
          </a:p>
          <a:p>
            <a:pPr marL="0" indent="0" algn="l">
              <a:buNone/>
            </a:pPr>
            <a:r>
              <a:rPr lang="en-US" sz="1400">
                <a:latin typeface="Poppins" pitchFamily="2" charset="77"/>
                <a:cs typeface="Poppins" pitchFamily="2" charset="77"/>
              </a:rPr>
              <a:t>6) If you don’t want CC, go back to Settings and click </a:t>
            </a:r>
            <a:r>
              <a:rPr lang="en-US" sz="1400" b="1">
                <a:latin typeface="Poppins SemiBold" pitchFamily="2" charset="77"/>
                <a:cs typeface="Poppins SemiBold" pitchFamily="2" charset="77"/>
              </a:rPr>
              <a:t>Disable Live Transcript</a:t>
            </a:r>
          </a:p>
        </p:txBody>
      </p:sp>
      <p:sp>
        <p:nvSpPr>
          <p:cNvPr id="22" name="Content Placeholder 18">
            <a:extLst>
              <a:ext uri="{FF2B5EF4-FFF2-40B4-BE49-F238E27FC236}">
                <a16:creationId xmlns:a16="http://schemas.microsoft.com/office/drawing/2014/main" id="{7424DA92-9717-4271-8FCE-68AC0EFFA460}"/>
              </a:ext>
            </a:extLst>
          </p:cNvPr>
          <p:cNvSpPr txBox="1">
            <a:spLocks/>
          </p:cNvSpPr>
          <p:nvPr/>
        </p:nvSpPr>
        <p:spPr>
          <a:xfrm>
            <a:off x="280646" y="3814494"/>
            <a:ext cx="4822810" cy="2845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i="1" u="none" strike="noStrike" kern="1200" cap="none" spc="0" normalizeH="0" baseline="0" noProof="0">
                <a:ln>
                  <a:noFill/>
                </a:ln>
                <a:effectLst/>
                <a:uLnTx/>
                <a:uFillTx/>
                <a:latin typeface="Poppins" pitchFamily="2" charset="77"/>
                <a:cs typeface="Poppins" pitchFamily="2" charset="77"/>
              </a:rPr>
              <a:t>1) Haga clic en los 3 puntos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i="1" u="none" strike="noStrike" kern="1200" cap="none" spc="0" normalizeH="0" baseline="0" noProof="0">
                <a:ln>
                  <a:noFill/>
                </a:ln>
                <a:effectLst/>
                <a:uLnTx/>
                <a:uFillTx/>
                <a:latin typeface="Poppins" pitchFamily="2" charset="77"/>
                <a:cs typeface="Poppins" pitchFamily="2" charset="77"/>
              </a:rPr>
              <a:t>2) Haga clic en </a:t>
            </a:r>
            <a:r>
              <a:rPr kumimoji="0" lang="es-ES" sz="1400" b="1" i="1" u="none" strike="noStrike" kern="1200" cap="none" spc="0" normalizeH="0" baseline="0" noProof="0">
                <a:ln>
                  <a:noFill/>
                </a:ln>
                <a:effectLst/>
                <a:uLnTx/>
                <a:uFillTx/>
                <a:latin typeface="Poppins SemiBold" pitchFamily="2" charset="77"/>
                <a:cs typeface="Poppins SemiBold" pitchFamily="2" charset="77"/>
              </a:rPr>
              <a:t>Meeting </a:t>
            </a:r>
            <a:r>
              <a:rPr kumimoji="0" lang="es-ES" sz="1400" b="1" i="1" u="none" strike="noStrike" kern="1200" cap="none" spc="0" normalizeH="0" baseline="0" noProof="0" err="1">
                <a:ln>
                  <a:noFill/>
                </a:ln>
                <a:effectLst/>
                <a:uLnTx/>
                <a:uFillTx/>
                <a:latin typeface="Poppins SemiBold" pitchFamily="2" charset="77"/>
                <a:cs typeface="Poppins SemiBold" pitchFamily="2" charset="77"/>
              </a:rPr>
              <a:t>Settings</a:t>
            </a:r>
            <a:r>
              <a:rPr kumimoji="0" lang="es-ES" sz="1400" i="1" u="none" strike="noStrike" kern="1200" cap="none" spc="0" normalizeH="0" baseline="0" noProof="0">
                <a:ln>
                  <a:noFill/>
                </a:ln>
                <a:effectLst/>
                <a:uLnTx/>
                <a:uFillTx/>
                <a:latin typeface="Poppins" pitchFamily="2" charset="77"/>
                <a:cs typeface="Poppins" pitchFamily="2" charset="77"/>
              </a:rPr>
              <a:t> (Configuración de la reunión)</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i="1" u="none" strike="noStrike" kern="1200" cap="none" spc="0" normalizeH="0" baseline="0" noProof="0">
                <a:ln>
                  <a:noFill/>
                </a:ln>
                <a:effectLst/>
                <a:uLnTx/>
                <a:uFillTx/>
                <a:latin typeface="Poppins" pitchFamily="2" charset="77"/>
                <a:cs typeface="Poppins" pitchFamily="2" charset="77"/>
              </a:rPr>
              <a:t>3) Active </a:t>
            </a:r>
            <a:r>
              <a:rPr kumimoji="0" lang="es-ES" sz="1400" b="1" i="1" u="none" strike="noStrike" kern="1200" cap="none" spc="0" normalizeH="0" baseline="0" noProof="0" err="1">
                <a:ln>
                  <a:noFill/>
                </a:ln>
                <a:effectLst/>
                <a:uLnTx/>
                <a:uFillTx/>
                <a:latin typeface="Poppins SemiBold" pitchFamily="2" charset="77"/>
                <a:cs typeface="Poppins SemiBold" pitchFamily="2" charset="77"/>
              </a:rPr>
              <a:t>Closed</a:t>
            </a:r>
            <a:r>
              <a:rPr kumimoji="0" lang="es-ES" sz="1400" b="1" i="1" u="none" strike="noStrike" kern="1200" cap="none" spc="0" normalizeH="0" baseline="0" noProof="0">
                <a:ln>
                  <a:noFill/>
                </a:ln>
                <a:effectLst/>
                <a:uLnTx/>
                <a:uFillTx/>
                <a:latin typeface="Poppins SemiBold" pitchFamily="2" charset="77"/>
                <a:cs typeface="Poppins SemiBold" pitchFamily="2" charset="77"/>
              </a:rPr>
              <a:t> </a:t>
            </a:r>
            <a:r>
              <a:rPr kumimoji="0" lang="es-ES" sz="1400" b="1" i="1" u="none" strike="noStrike" kern="1200" cap="none" spc="0" normalizeH="0" baseline="0" noProof="0" err="1">
                <a:ln>
                  <a:noFill/>
                </a:ln>
                <a:effectLst/>
                <a:uLnTx/>
                <a:uFillTx/>
                <a:latin typeface="Poppins SemiBold" pitchFamily="2" charset="77"/>
                <a:cs typeface="Poppins SemiBold" pitchFamily="2" charset="77"/>
              </a:rPr>
              <a:t>Captioning</a:t>
            </a:r>
            <a:r>
              <a:rPr kumimoji="0" lang="es-ES" sz="1400" i="1" u="none" strike="noStrike" kern="1200" cap="none" spc="0" normalizeH="0" baseline="0" noProof="0">
                <a:ln>
                  <a:noFill/>
                </a:ln>
                <a:effectLst/>
                <a:uLnTx/>
                <a:uFillTx/>
                <a:latin typeface="Poppins" pitchFamily="2" charset="77"/>
                <a:cs typeface="Poppins" pitchFamily="2" charset="77"/>
              </a:rPr>
              <a:t> (subtítulos), haga clic en </a:t>
            </a:r>
            <a:r>
              <a:rPr kumimoji="0" lang="es-ES" sz="1400" b="1" i="1" u="none" strike="noStrike" kern="1200" cap="none" spc="0" normalizeH="0" baseline="0" noProof="0">
                <a:ln>
                  <a:noFill/>
                </a:ln>
                <a:effectLst/>
                <a:uLnTx/>
                <a:uFillTx/>
                <a:latin typeface="Poppins SemiBold" pitchFamily="2" charset="77"/>
                <a:cs typeface="Poppins SemiBold" pitchFamily="2" charset="77"/>
              </a:rPr>
              <a:t>Done</a:t>
            </a:r>
            <a:r>
              <a:rPr kumimoji="0" lang="es-ES" sz="1400" i="1" u="none" strike="noStrike" kern="1200" cap="none" spc="0" normalizeH="0" baseline="0" noProof="0">
                <a:ln>
                  <a:noFill/>
                </a:ln>
                <a:effectLst/>
                <a:uLnTx/>
                <a:uFillTx/>
                <a:latin typeface="Poppins" pitchFamily="2" charset="77"/>
                <a:cs typeface="Poppins" pitchFamily="2" charset="77"/>
              </a:rPr>
              <a:t> (Listo)</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i="1" u="none" strike="noStrike" kern="1200" cap="none" spc="0" normalizeH="0" baseline="0" noProof="0">
                <a:ln>
                  <a:noFill/>
                </a:ln>
                <a:effectLst/>
                <a:uLnTx/>
                <a:uFillTx/>
                <a:latin typeface="Poppins" pitchFamily="2" charset="77"/>
                <a:cs typeface="Poppins" pitchFamily="2" charset="77"/>
              </a:rPr>
              <a:t>4) Este texto aparecerá en tu pantalla.</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i="1" u="none" strike="noStrike" kern="1200" cap="none" spc="0" normalizeH="0" baseline="0" noProof="0">
                <a:ln>
                  <a:noFill/>
                </a:ln>
                <a:effectLst/>
                <a:uLnTx/>
                <a:uFillTx/>
                <a:latin typeface="Poppins" pitchFamily="2" charset="77"/>
                <a:cs typeface="Poppins" pitchFamily="2" charset="77"/>
              </a:rPr>
              <a:t>5) Los subtítulos solo están disponibles en inglés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s-ES" sz="1400" i="1" u="none" strike="noStrike" kern="1200" cap="none" spc="0" normalizeH="0" baseline="0" noProof="0">
                <a:ln>
                  <a:noFill/>
                </a:ln>
                <a:effectLst/>
                <a:uLnTx/>
                <a:uFillTx/>
                <a:latin typeface="Poppins" pitchFamily="2" charset="77"/>
                <a:cs typeface="Poppins" pitchFamily="2" charset="77"/>
              </a:rPr>
              <a:t>6) Si no desea los subtítulos, vuelva a </a:t>
            </a:r>
            <a:r>
              <a:rPr kumimoji="0" lang="es-ES" sz="1400" i="1" u="none" strike="noStrike" kern="1200" cap="none" spc="0" normalizeH="0" baseline="0" noProof="0" err="1">
                <a:ln>
                  <a:noFill/>
                </a:ln>
                <a:effectLst/>
                <a:uLnTx/>
                <a:uFillTx/>
                <a:latin typeface="Poppins" pitchFamily="2" charset="77"/>
                <a:cs typeface="Poppins" pitchFamily="2" charset="77"/>
              </a:rPr>
              <a:t>Settings</a:t>
            </a:r>
            <a:r>
              <a:rPr kumimoji="0" lang="es-ES" sz="1400" i="1" u="none" strike="noStrike" kern="1200" cap="none" spc="0" normalizeH="0" baseline="0" noProof="0">
                <a:ln>
                  <a:noFill/>
                </a:ln>
                <a:effectLst/>
                <a:uLnTx/>
                <a:uFillTx/>
                <a:latin typeface="Poppins" pitchFamily="2" charset="77"/>
                <a:cs typeface="Poppins" pitchFamily="2" charset="77"/>
              </a:rPr>
              <a:t> (Configuración) y haga </a:t>
            </a:r>
            <a:r>
              <a:rPr kumimoji="0" lang="es-ES" sz="1400" i="1" u="none" strike="noStrike" kern="1200" cap="none" spc="0" normalizeH="0" baseline="0" noProof="0" err="1">
                <a:ln>
                  <a:noFill/>
                </a:ln>
                <a:effectLst/>
                <a:uLnTx/>
                <a:uFillTx/>
                <a:latin typeface="Poppins" pitchFamily="2" charset="77"/>
                <a:cs typeface="Poppins" pitchFamily="2" charset="77"/>
              </a:rPr>
              <a:t>click</a:t>
            </a:r>
            <a:r>
              <a:rPr kumimoji="0" lang="es-ES" sz="1400" i="1" u="none" strike="noStrike" kern="1200" cap="none" spc="0" normalizeH="0" baseline="0" noProof="0">
                <a:ln>
                  <a:noFill/>
                </a:ln>
                <a:effectLst/>
                <a:uLnTx/>
                <a:uFillTx/>
                <a:latin typeface="Poppins" pitchFamily="2" charset="77"/>
                <a:cs typeface="Poppins" pitchFamily="2" charset="77"/>
              </a:rPr>
              <a:t> en </a:t>
            </a:r>
            <a:r>
              <a:rPr kumimoji="0" lang="es-ES" sz="1400" b="1" i="1" u="none" strike="noStrike" kern="1200" cap="none" spc="0" normalizeH="0" baseline="0" noProof="0" err="1">
                <a:ln>
                  <a:noFill/>
                </a:ln>
                <a:effectLst/>
                <a:uLnTx/>
                <a:uFillTx/>
                <a:latin typeface="Poppins SemiBold" pitchFamily="2" charset="77"/>
                <a:cs typeface="Poppins SemiBold" pitchFamily="2" charset="77"/>
              </a:rPr>
              <a:t>Disable</a:t>
            </a:r>
            <a:r>
              <a:rPr kumimoji="0" lang="es-ES" sz="1400" b="1" i="1" u="none" strike="noStrike" kern="1200" cap="none" spc="0" normalizeH="0" baseline="0" noProof="0">
                <a:ln>
                  <a:noFill/>
                </a:ln>
                <a:effectLst/>
                <a:uLnTx/>
                <a:uFillTx/>
                <a:latin typeface="Poppins SemiBold" pitchFamily="2" charset="77"/>
                <a:cs typeface="Poppins SemiBold" pitchFamily="2" charset="77"/>
              </a:rPr>
              <a:t> Live </a:t>
            </a:r>
            <a:r>
              <a:rPr kumimoji="0" lang="es-ES" sz="1400" b="1" i="1" u="none" strike="noStrike" kern="1200" cap="none" spc="0" normalizeH="0" baseline="0" noProof="0" err="1">
                <a:ln>
                  <a:noFill/>
                </a:ln>
                <a:effectLst/>
                <a:uLnTx/>
                <a:uFillTx/>
                <a:latin typeface="Poppins SemiBold" pitchFamily="2" charset="77"/>
                <a:cs typeface="Poppins SemiBold" pitchFamily="2" charset="77"/>
              </a:rPr>
              <a:t>Transcript</a:t>
            </a:r>
            <a:endParaRPr kumimoji="0" lang="en-US" sz="1400" b="1" i="1" u="none" strike="noStrike" kern="1200" cap="none" spc="0" normalizeH="0" baseline="0" noProof="0">
              <a:ln>
                <a:noFill/>
              </a:ln>
              <a:effectLst/>
              <a:uLnTx/>
              <a:uFillTx/>
              <a:latin typeface="Poppins SemiBold" pitchFamily="2" charset="77"/>
              <a:cs typeface="Poppins SemiBold" pitchFamily="2" charset="77"/>
            </a:endParaRPr>
          </a:p>
        </p:txBody>
      </p:sp>
      <p:grpSp>
        <p:nvGrpSpPr>
          <p:cNvPr id="8" name="Group 7">
            <a:extLst>
              <a:ext uri="{FF2B5EF4-FFF2-40B4-BE49-F238E27FC236}">
                <a16:creationId xmlns:a16="http://schemas.microsoft.com/office/drawing/2014/main" id="{D283DB0F-292F-59C4-1AB8-5E7C1B96CD24}"/>
              </a:ext>
            </a:extLst>
          </p:cNvPr>
          <p:cNvGrpSpPr/>
          <p:nvPr/>
        </p:nvGrpSpPr>
        <p:grpSpPr>
          <a:xfrm>
            <a:off x="4987472" y="1477501"/>
            <a:ext cx="3401418" cy="542532"/>
            <a:chOff x="5103455" y="1569721"/>
            <a:chExt cx="3401418" cy="542532"/>
          </a:xfrm>
        </p:grpSpPr>
        <p:pic>
          <p:nvPicPr>
            <p:cNvPr id="3" name="Picture 2" descr="A screenshot of a person&#10;&#10;Description automatically generated with medium confidence">
              <a:extLst>
                <a:ext uri="{FF2B5EF4-FFF2-40B4-BE49-F238E27FC236}">
                  <a16:creationId xmlns:a16="http://schemas.microsoft.com/office/drawing/2014/main" id="{DEE97832-4CBF-4D48-911F-B31442A9FD16}"/>
                </a:ext>
              </a:extLst>
            </p:cNvPr>
            <p:cNvPicPr>
              <a:picLocks noChangeAspect="1"/>
            </p:cNvPicPr>
            <p:nvPr/>
          </p:nvPicPr>
          <p:blipFill rotWithShape="1">
            <a:blip r:embed="rId3"/>
            <a:srcRect t="89825"/>
            <a:stretch/>
          </p:blipFill>
          <p:spPr>
            <a:xfrm>
              <a:off x="5516846" y="1571458"/>
              <a:ext cx="2988027" cy="540795"/>
            </a:xfrm>
            <a:prstGeom prst="rect">
              <a:avLst/>
            </a:prstGeom>
            <a:solidFill>
              <a:srgbClr val="FF0000"/>
            </a:solidFill>
            <a:ln>
              <a:solidFill>
                <a:srgbClr val="FF0000"/>
              </a:solidFill>
            </a:ln>
          </p:spPr>
        </p:pic>
        <p:sp>
          <p:nvSpPr>
            <p:cNvPr id="25" name="Rectangle: Rounded Corners 24">
              <a:extLst>
                <a:ext uri="{FF2B5EF4-FFF2-40B4-BE49-F238E27FC236}">
                  <a16:creationId xmlns:a16="http://schemas.microsoft.com/office/drawing/2014/main" id="{DBA92FFA-54DF-4E98-A4DC-829EB74956BD}"/>
                </a:ext>
              </a:extLst>
            </p:cNvPr>
            <p:cNvSpPr/>
            <p:nvPr/>
          </p:nvSpPr>
          <p:spPr>
            <a:xfrm>
              <a:off x="8027136" y="1680461"/>
              <a:ext cx="445565" cy="40147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5" name="Oval 34">
              <a:extLst>
                <a:ext uri="{FF2B5EF4-FFF2-40B4-BE49-F238E27FC236}">
                  <a16:creationId xmlns:a16="http://schemas.microsoft.com/office/drawing/2014/main" id="{20F87DF9-F4A8-6B10-A0B4-E50123086CBA}"/>
                </a:ext>
              </a:extLst>
            </p:cNvPr>
            <p:cNvSpPr/>
            <p:nvPr/>
          </p:nvSpPr>
          <p:spPr>
            <a:xfrm>
              <a:off x="5103455" y="1569721"/>
              <a:ext cx="462987" cy="462987"/>
            </a:xfrm>
            <a:prstGeom prst="ellipse">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a:solidFill>
                    <a:schemeClr val="tx1"/>
                  </a:solidFill>
                  <a:latin typeface="Poppins" pitchFamily="2" charset="77"/>
                  <a:cs typeface="Poppins" pitchFamily="2" charset="77"/>
                </a:rPr>
                <a:t>1</a:t>
              </a:r>
            </a:p>
          </p:txBody>
        </p:sp>
      </p:grpSp>
      <p:grpSp>
        <p:nvGrpSpPr>
          <p:cNvPr id="2" name="Group 1">
            <a:extLst>
              <a:ext uri="{FF2B5EF4-FFF2-40B4-BE49-F238E27FC236}">
                <a16:creationId xmlns:a16="http://schemas.microsoft.com/office/drawing/2014/main" id="{A6EBE19D-2CDB-D4C1-F50E-346E536DF5E1}"/>
              </a:ext>
            </a:extLst>
          </p:cNvPr>
          <p:cNvGrpSpPr/>
          <p:nvPr/>
        </p:nvGrpSpPr>
        <p:grpSpPr>
          <a:xfrm>
            <a:off x="311621" y="173181"/>
            <a:ext cx="604338" cy="944277"/>
            <a:chOff x="311621" y="102203"/>
            <a:chExt cx="695066" cy="1086040"/>
          </a:xfrm>
        </p:grpSpPr>
        <p:pic>
          <p:nvPicPr>
            <p:cNvPr id="34" name="Picture 33">
              <a:extLst>
                <a:ext uri="{FF2B5EF4-FFF2-40B4-BE49-F238E27FC236}">
                  <a16:creationId xmlns:a16="http://schemas.microsoft.com/office/drawing/2014/main" id="{D483BB5B-8034-5361-8D41-9B603371F85D}"/>
                </a:ext>
              </a:extLst>
            </p:cNvPr>
            <p:cNvPicPr>
              <a:picLocks noChangeAspect="1"/>
            </p:cNvPicPr>
            <p:nvPr/>
          </p:nvPicPr>
          <p:blipFill>
            <a:blip r:embed="rId4"/>
            <a:stretch>
              <a:fillRect/>
            </a:stretch>
          </p:blipFill>
          <p:spPr>
            <a:xfrm>
              <a:off x="311621" y="102203"/>
              <a:ext cx="695066" cy="1086040"/>
            </a:xfrm>
            <a:prstGeom prst="rect">
              <a:avLst/>
            </a:prstGeom>
          </p:spPr>
        </p:pic>
        <p:pic>
          <p:nvPicPr>
            <p:cNvPr id="38" name="Picture 37">
              <a:extLst>
                <a:ext uri="{FF2B5EF4-FFF2-40B4-BE49-F238E27FC236}">
                  <a16:creationId xmlns:a16="http://schemas.microsoft.com/office/drawing/2014/main" id="{342A564F-BB4C-3C2F-E239-75FD97FA19D6}"/>
                </a:ext>
              </a:extLst>
            </p:cNvPr>
            <p:cNvPicPr>
              <a:picLocks noChangeAspect="1"/>
            </p:cNvPicPr>
            <p:nvPr/>
          </p:nvPicPr>
          <p:blipFill>
            <a:blip r:embed="rId5"/>
            <a:stretch>
              <a:fillRect/>
            </a:stretch>
          </p:blipFill>
          <p:spPr>
            <a:xfrm>
              <a:off x="387900" y="478862"/>
              <a:ext cx="535986" cy="401990"/>
            </a:xfrm>
            <a:prstGeom prst="rect">
              <a:avLst/>
            </a:prstGeom>
          </p:spPr>
        </p:pic>
      </p:grpSp>
      <p:grpSp>
        <p:nvGrpSpPr>
          <p:cNvPr id="10" name="Group 9">
            <a:extLst>
              <a:ext uri="{FF2B5EF4-FFF2-40B4-BE49-F238E27FC236}">
                <a16:creationId xmlns:a16="http://schemas.microsoft.com/office/drawing/2014/main" id="{F1E36638-E5E2-9416-046A-2CCFBD7DCE15}"/>
              </a:ext>
            </a:extLst>
          </p:cNvPr>
          <p:cNvGrpSpPr/>
          <p:nvPr/>
        </p:nvGrpSpPr>
        <p:grpSpPr>
          <a:xfrm>
            <a:off x="4965216" y="2217346"/>
            <a:ext cx="3401419" cy="1925445"/>
            <a:chOff x="5103455" y="2280921"/>
            <a:chExt cx="3401419" cy="1925445"/>
          </a:xfrm>
        </p:grpSpPr>
        <p:pic>
          <p:nvPicPr>
            <p:cNvPr id="5" name="Picture 4" descr="A screenshot of a cell phone&#10;&#10;Description automatically generated with medium confidence">
              <a:extLst>
                <a:ext uri="{FF2B5EF4-FFF2-40B4-BE49-F238E27FC236}">
                  <a16:creationId xmlns:a16="http://schemas.microsoft.com/office/drawing/2014/main" id="{959FDE01-D1C8-4387-BD74-C73C28FD86C9}"/>
                </a:ext>
              </a:extLst>
            </p:cNvPr>
            <p:cNvPicPr>
              <a:picLocks noChangeAspect="1"/>
            </p:cNvPicPr>
            <p:nvPr/>
          </p:nvPicPr>
          <p:blipFill rotWithShape="1">
            <a:blip r:embed="rId6"/>
            <a:srcRect l="416" t="3683" r="-416" b="60527"/>
            <a:stretch/>
          </p:blipFill>
          <p:spPr>
            <a:xfrm>
              <a:off x="5516847" y="2304261"/>
              <a:ext cx="2988027" cy="1902105"/>
            </a:xfrm>
            <a:prstGeom prst="rect">
              <a:avLst/>
            </a:prstGeom>
            <a:ln>
              <a:solidFill>
                <a:srgbClr val="FF0000"/>
              </a:solidFill>
            </a:ln>
          </p:spPr>
        </p:pic>
        <p:sp>
          <p:nvSpPr>
            <p:cNvPr id="26" name="Rectangle: Rounded Corners 25">
              <a:extLst>
                <a:ext uri="{FF2B5EF4-FFF2-40B4-BE49-F238E27FC236}">
                  <a16:creationId xmlns:a16="http://schemas.microsoft.com/office/drawing/2014/main" id="{6F07D524-A1E5-47BA-A405-B89B273E30EF}"/>
                </a:ext>
              </a:extLst>
            </p:cNvPr>
            <p:cNvSpPr/>
            <p:nvPr/>
          </p:nvSpPr>
          <p:spPr>
            <a:xfrm>
              <a:off x="5659855" y="3714744"/>
              <a:ext cx="2692399" cy="3797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9" name="Oval 38">
              <a:extLst>
                <a:ext uri="{FF2B5EF4-FFF2-40B4-BE49-F238E27FC236}">
                  <a16:creationId xmlns:a16="http://schemas.microsoft.com/office/drawing/2014/main" id="{1647BCE1-E08B-7BF9-B360-D9AB6AD17ED4}"/>
                </a:ext>
              </a:extLst>
            </p:cNvPr>
            <p:cNvSpPr/>
            <p:nvPr/>
          </p:nvSpPr>
          <p:spPr>
            <a:xfrm>
              <a:off x="5103455" y="2280921"/>
              <a:ext cx="462987" cy="462987"/>
            </a:xfrm>
            <a:prstGeom prst="ellipse">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a:solidFill>
                    <a:schemeClr val="tx1"/>
                  </a:solidFill>
                  <a:latin typeface="Poppins" pitchFamily="2" charset="77"/>
                  <a:cs typeface="Poppins" pitchFamily="2" charset="77"/>
                </a:rPr>
                <a:t>2</a:t>
              </a:r>
            </a:p>
          </p:txBody>
        </p:sp>
      </p:grpSp>
      <p:grpSp>
        <p:nvGrpSpPr>
          <p:cNvPr id="12" name="Group 11">
            <a:extLst>
              <a:ext uri="{FF2B5EF4-FFF2-40B4-BE49-F238E27FC236}">
                <a16:creationId xmlns:a16="http://schemas.microsoft.com/office/drawing/2014/main" id="{7E02D200-736A-29AB-D34A-DACB949CD34C}"/>
              </a:ext>
            </a:extLst>
          </p:cNvPr>
          <p:cNvGrpSpPr/>
          <p:nvPr/>
        </p:nvGrpSpPr>
        <p:grpSpPr>
          <a:xfrm>
            <a:off x="4987470" y="4356994"/>
            <a:ext cx="3401420" cy="2276583"/>
            <a:chOff x="5103455" y="4419650"/>
            <a:chExt cx="3401420" cy="2276583"/>
          </a:xfrm>
        </p:grpSpPr>
        <p:pic>
          <p:nvPicPr>
            <p:cNvPr id="7" name="Picture 6" descr="Graphical user interface, text&#10;&#10;Description automatically generated">
              <a:extLst>
                <a:ext uri="{FF2B5EF4-FFF2-40B4-BE49-F238E27FC236}">
                  <a16:creationId xmlns:a16="http://schemas.microsoft.com/office/drawing/2014/main" id="{1FB1DC47-7666-4E98-866D-30322F3122FB}"/>
                </a:ext>
              </a:extLst>
            </p:cNvPr>
            <p:cNvPicPr>
              <a:picLocks noChangeAspect="1"/>
            </p:cNvPicPr>
            <p:nvPr/>
          </p:nvPicPr>
          <p:blipFill rotWithShape="1">
            <a:blip r:embed="rId7"/>
            <a:srcRect t="3685" b="53655"/>
            <a:stretch/>
          </p:blipFill>
          <p:spPr>
            <a:xfrm>
              <a:off x="5516848" y="4428963"/>
              <a:ext cx="2988027" cy="2267270"/>
            </a:xfrm>
            <a:prstGeom prst="rect">
              <a:avLst/>
            </a:prstGeom>
            <a:solidFill>
              <a:srgbClr val="FF0000"/>
            </a:solidFill>
            <a:ln>
              <a:solidFill>
                <a:srgbClr val="FF0000"/>
              </a:solidFill>
            </a:ln>
          </p:spPr>
        </p:pic>
        <p:sp>
          <p:nvSpPr>
            <p:cNvPr id="27" name="Rectangle: Rounded Corners 26">
              <a:extLst>
                <a:ext uri="{FF2B5EF4-FFF2-40B4-BE49-F238E27FC236}">
                  <a16:creationId xmlns:a16="http://schemas.microsoft.com/office/drawing/2014/main" id="{EE2FC1BA-0E17-450D-864C-11C81676258A}"/>
                </a:ext>
              </a:extLst>
            </p:cNvPr>
            <p:cNvSpPr/>
            <p:nvPr/>
          </p:nvSpPr>
          <p:spPr>
            <a:xfrm>
              <a:off x="5533554" y="6278880"/>
              <a:ext cx="2939146" cy="41503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31" name="Rectangle: Rounded Corners 30">
              <a:extLst>
                <a:ext uri="{FF2B5EF4-FFF2-40B4-BE49-F238E27FC236}">
                  <a16:creationId xmlns:a16="http://schemas.microsoft.com/office/drawing/2014/main" id="{5A86FB21-C86D-4DB6-A21E-CD8EE86EB804}"/>
                </a:ext>
              </a:extLst>
            </p:cNvPr>
            <p:cNvSpPr/>
            <p:nvPr/>
          </p:nvSpPr>
          <p:spPr>
            <a:xfrm>
              <a:off x="7956015" y="4448455"/>
              <a:ext cx="516686" cy="24546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0" name="Oval 39">
              <a:extLst>
                <a:ext uri="{FF2B5EF4-FFF2-40B4-BE49-F238E27FC236}">
                  <a16:creationId xmlns:a16="http://schemas.microsoft.com/office/drawing/2014/main" id="{D53C6CF5-E87D-5ABD-7AC8-2F2D7455CFED}"/>
                </a:ext>
              </a:extLst>
            </p:cNvPr>
            <p:cNvSpPr/>
            <p:nvPr/>
          </p:nvSpPr>
          <p:spPr>
            <a:xfrm>
              <a:off x="5103455" y="4419650"/>
              <a:ext cx="462987" cy="462987"/>
            </a:xfrm>
            <a:prstGeom prst="ellipse">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a:solidFill>
                    <a:schemeClr val="tx1"/>
                  </a:solidFill>
                  <a:latin typeface="Poppins" pitchFamily="2" charset="77"/>
                  <a:cs typeface="Poppins" pitchFamily="2" charset="77"/>
                </a:rPr>
                <a:t>3</a:t>
              </a:r>
            </a:p>
          </p:txBody>
        </p:sp>
      </p:grpSp>
      <p:grpSp>
        <p:nvGrpSpPr>
          <p:cNvPr id="20" name="Group 19">
            <a:extLst>
              <a:ext uri="{FF2B5EF4-FFF2-40B4-BE49-F238E27FC236}">
                <a16:creationId xmlns:a16="http://schemas.microsoft.com/office/drawing/2014/main" id="{0132FC6C-A55C-DBAD-54A8-02AD0FBEE0A5}"/>
              </a:ext>
            </a:extLst>
          </p:cNvPr>
          <p:cNvGrpSpPr/>
          <p:nvPr/>
        </p:nvGrpSpPr>
        <p:grpSpPr>
          <a:xfrm>
            <a:off x="8573570" y="1476019"/>
            <a:ext cx="3386917" cy="1535911"/>
            <a:chOff x="8588335" y="1564690"/>
            <a:chExt cx="3386917" cy="1535911"/>
          </a:xfrm>
        </p:grpSpPr>
        <p:pic>
          <p:nvPicPr>
            <p:cNvPr id="6" name="Picture 5" descr="A screenshot of a person&#10;&#10;Description automatically generated with medium confidence">
              <a:extLst>
                <a:ext uri="{FF2B5EF4-FFF2-40B4-BE49-F238E27FC236}">
                  <a16:creationId xmlns:a16="http://schemas.microsoft.com/office/drawing/2014/main" id="{412FD767-6A1D-4A28-ACCE-5E05C4BCDB1D}"/>
                </a:ext>
              </a:extLst>
            </p:cNvPr>
            <p:cNvPicPr>
              <a:picLocks noChangeAspect="1"/>
            </p:cNvPicPr>
            <p:nvPr/>
          </p:nvPicPr>
          <p:blipFill rotWithShape="1">
            <a:blip r:embed="rId8"/>
            <a:srcRect t="71228"/>
            <a:stretch/>
          </p:blipFill>
          <p:spPr>
            <a:xfrm>
              <a:off x="8987225" y="1571458"/>
              <a:ext cx="2988027" cy="1529143"/>
            </a:xfrm>
            <a:prstGeom prst="rect">
              <a:avLst/>
            </a:prstGeom>
            <a:ln>
              <a:solidFill>
                <a:srgbClr val="FF0000"/>
              </a:solidFill>
            </a:ln>
          </p:spPr>
        </p:pic>
        <p:sp>
          <p:nvSpPr>
            <p:cNvPr id="28" name="Rectangle: Rounded Corners 27">
              <a:extLst>
                <a:ext uri="{FF2B5EF4-FFF2-40B4-BE49-F238E27FC236}">
                  <a16:creationId xmlns:a16="http://schemas.microsoft.com/office/drawing/2014/main" id="{FE52E40F-1274-42F6-9D5C-0C58A4191238}"/>
                </a:ext>
              </a:extLst>
            </p:cNvPr>
            <p:cNvSpPr/>
            <p:nvPr/>
          </p:nvSpPr>
          <p:spPr>
            <a:xfrm>
              <a:off x="9146448" y="1650511"/>
              <a:ext cx="2680233" cy="62531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1" name="Oval 40">
              <a:extLst>
                <a:ext uri="{FF2B5EF4-FFF2-40B4-BE49-F238E27FC236}">
                  <a16:creationId xmlns:a16="http://schemas.microsoft.com/office/drawing/2014/main" id="{45213338-0770-453B-416C-A009FCC74E67}"/>
                </a:ext>
              </a:extLst>
            </p:cNvPr>
            <p:cNvSpPr/>
            <p:nvPr/>
          </p:nvSpPr>
          <p:spPr>
            <a:xfrm>
              <a:off x="8588335" y="1564690"/>
              <a:ext cx="462987" cy="462987"/>
            </a:xfrm>
            <a:prstGeom prst="ellipse">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a:solidFill>
                    <a:schemeClr val="tx1"/>
                  </a:solidFill>
                  <a:latin typeface="Poppins" pitchFamily="2" charset="77"/>
                  <a:cs typeface="Poppins" pitchFamily="2" charset="77"/>
                </a:rPr>
                <a:t>4</a:t>
              </a:r>
            </a:p>
          </p:txBody>
        </p:sp>
      </p:grpSp>
      <p:grpSp>
        <p:nvGrpSpPr>
          <p:cNvPr id="21" name="Group 20">
            <a:extLst>
              <a:ext uri="{FF2B5EF4-FFF2-40B4-BE49-F238E27FC236}">
                <a16:creationId xmlns:a16="http://schemas.microsoft.com/office/drawing/2014/main" id="{71902E31-468A-3F18-3C0D-39C8E80A13B8}"/>
              </a:ext>
            </a:extLst>
          </p:cNvPr>
          <p:cNvGrpSpPr/>
          <p:nvPr/>
        </p:nvGrpSpPr>
        <p:grpSpPr>
          <a:xfrm>
            <a:off x="8611491" y="3321115"/>
            <a:ext cx="3386917" cy="1081830"/>
            <a:chOff x="8588335" y="3413810"/>
            <a:chExt cx="3386917" cy="1081830"/>
          </a:xfrm>
        </p:grpSpPr>
        <p:pic>
          <p:nvPicPr>
            <p:cNvPr id="9" name="Picture 8" descr="A screenshot of a person&#10;&#10;Description automatically generated with medium confidence">
              <a:extLst>
                <a:ext uri="{FF2B5EF4-FFF2-40B4-BE49-F238E27FC236}">
                  <a16:creationId xmlns:a16="http://schemas.microsoft.com/office/drawing/2014/main" id="{085858CA-69B5-4106-93F8-4A4B23A99D9B}"/>
                </a:ext>
              </a:extLst>
            </p:cNvPr>
            <p:cNvPicPr>
              <a:picLocks noChangeAspect="1"/>
            </p:cNvPicPr>
            <p:nvPr/>
          </p:nvPicPr>
          <p:blipFill rotWithShape="1">
            <a:blip r:embed="rId9"/>
            <a:srcRect t="79894"/>
            <a:stretch/>
          </p:blipFill>
          <p:spPr>
            <a:xfrm>
              <a:off x="8987226" y="3427059"/>
              <a:ext cx="2988026" cy="1068581"/>
            </a:xfrm>
            <a:prstGeom prst="rect">
              <a:avLst/>
            </a:prstGeom>
            <a:ln>
              <a:solidFill>
                <a:srgbClr val="FF0000"/>
              </a:solidFill>
            </a:ln>
          </p:spPr>
        </p:pic>
        <p:sp>
          <p:nvSpPr>
            <p:cNvPr id="29" name="Rectangle: Rounded Corners 28">
              <a:extLst>
                <a:ext uri="{FF2B5EF4-FFF2-40B4-BE49-F238E27FC236}">
                  <a16:creationId xmlns:a16="http://schemas.microsoft.com/office/drawing/2014/main" id="{3F304F3D-B3EC-4161-811C-F52561DFF670}"/>
                </a:ext>
              </a:extLst>
            </p:cNvPr>
            <p:cNvSpPr/>
            <p:nvPr/>
          </p:nvSpPr>
          <p:spPr>
            <a:xfrm>
              <a:off x="9209492" y="3457593"/>
              <a:ext cx="1509308" cy="37006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2" name="Oval 41">
              <a:extLst>
                <a:ext uri="{FF2B5EF4-FFF2-40B4-BE49-F238E27FC236}">
                  <a16:creationId xmlns:a16="http://schemas.microsoft.com/office/drawing/2014/main" id="{6C875F36-57F4-1EC3-06CE-6AAE3D2F7FF0}"/>
                </a:ext>
              </a:extLst>
            </p:cNvPr>
            <p:cNvSpPr/>
            <p:nvPr/>
          </p:nvSpPr>
          <p:spPr>
            <a:xfrm>
              <a:off x="8588335" y="3413810"/>
              <a:ext cx="462987" cy="462987"/>
            </a:xfrm>
            <a:prstGeom prst="ellipse">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US" b="1">
                  <a:solidFill>
                    <a:schemeClr val="tx1"/>
                  </a:solidFill>
                  <a:latin typeface="Poppins" pitchFamily="2" charset="77"/>
                  <a:cs typeface="Poppins" pitchFamily="2" charset="77"/>
                </a:rPr>
                <a:t>5</a:t>
              </a:r>
            </a:p>
          </p:txBody>
        </p:sp>
      </p:grpSp>
      <p:grpSp>
        <p:nvGrpSpPr>
          <p:cNvPr id="23" name="Group 22">
            <a:extLst>
              <a:ext uri="{FF2B5EF4-FFF2-40B4-BE49-F238E27FC236}">
                <a16:creationId xmlns:a16="http://schemas.microsoft.com/office/drawing/2014/main" id="{0D39335D-FDD9-54B3-6569-28C6867FA678}"/>
              </a:ext>
            </a:extLst>
          </p:cNvPr>
          <p:cNvGrpSpPr/>
          <p:nvPr/>
        </p:nvGrpSpPr>
        <p:grpSpPr>
          <a:xfrm>
            <a:off x="8573570" y="4508531"/>
            <a:ext cx="3386917" cy="2105627"/>
            <a:chOff x="8588335" y="4805730"/>
            <a:chExt cx="3386917" cy="2105627"/>
          </a:xfrm>
        </p:grpSpPr>
        <p:pic>
          <p:nvPicPr>
            <p:cNvPr id="11" name="Picture 10" descr="A screenshot of a cell phone&#10;&#10;Description automatically generated with medium confidence">
              <a:extLst>
                <a:ext uri="{FF2B5EF4-FFF2-40B4-BE49-F238E27FC236}">
                  <a16:creationId xmlns:a16="http://schemas.microsoft.com/office/drawing/2014/main" id="{8D320A47-BE64-45F7-A77E-FCF77A715763}"/>
                </a:ext>
              </a:extLst>
            </p:cNvPr>
            <p:cNvPicPr>
              <a:picLocks noChangeAspect="1"/>
            </p:cNvPicPr>
            <p:nvPr/>
          </p:nvPicPr>
          <p:blipFill rotWithShape="1">
            <a:blip r:embed="rId10"/>
            <a:srcRect t="2591" b="62146"/>
            <a:stretch/>
          </p:blipFill>
          <p:spPr>
            <a:xfrm>
              <a:off x="8987224" y="5037223"/>
              <a:ext cx="2988028" cy="1874134"/>
            </a:xfrm>
            <a:prstGeom prst="rect">
              <a:avLst/>
            </a:prstGeom>
            <a:ln>
              <a:solidFill>
                <a:srgbClr val="FF0000"/>
              </a:solidFill>
            </a:ln>
          </p:spPr>
        </p:pic>
        <p:sp>
          <p:nvSpPr>
            <p:cNvPr id="30" name="Rectangle: Rounded Corners 29">
              <a:extLst>
                <a:ext uri="{FF2B5EF4-FFF2-40B4-BE49-F238E27FC236}">
                  <a16:creationId xmlns:a16="http://schemas.microsoft.com/office/drawing/2014/main" id="{DF84B49F-29DB-4833-BA87-BF8B26D9C886}"/>
                </a:ext>
              </a:extLst>
            </p:cNvPr>
            <p:cNvSpPr/>
            <p:nvPr/>
          </p:nvSpPr>
          <p:spPr>
            <a:xfrm>
              <a:off x="9219936" y="5564560"/>
              <a:ext cx="2529912" cy="4617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43" name="Oval 42">
              <a:extLst>
                <a:ext uri="{FF2B5EF4-FFF2-40B4-BE49-F238E27FC236}">
                  <a16:creationId xmlns:a16="http://schemas.microsoft.com/office/drawing/2014/main" id="{7158FD92-3558-DD31-B4B1-EE309C39CC3C}"/>
                </a:ext>
              </a:extLst>
            </p:cNvPr>
            <p:cNvSpPr/>
            <p:nvPr/>
          </p:nvSpPr>
          <p:spPr>
            <a:xfrm>
              <a:off x="8588335" y="4805730"/>
              <a:ext cx="462987" cy="462987"/>
            </a:xfrm>
            <a:prstGeom prst="ellipse">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b="1">
                  <a:solidFill>
                    <a:schemeClr val="tx1"/>
                  </a:solidFill>
                  <a:latin typeface="Poppins" pitchFamily="2" charset="77"/>
                  <a:cs typeface="Poppins" pitchFamily="2" charset="77"/>
                </a:rPr>
                <a:t>6</a:t>
              </a:r>
            </a:p>
          </p:txBody>
        </p:sp>
      </p:grpSp>
    </p:spTree>
    <p:extLst>
      <p:ext uri="{BB962C8B-B14F-4D97-AF65-F5344CB8AC3E}">
        <p14:creationId xmlns:p14="http://schemas.microsoft.com/office/powerpoint/2010/main" val="1667479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EA50D2B-5654-9F9B-E119-DB980650D1E3}"/>
              </a:ext>
            </a:extLst>
          </p:cNvPr>
          <p:cNvSpPr/>
          <p:nvPr/>
        </p:nvSpPr>
        <p:spPr>
          <a:xfrm>
            <a:off x="0" y="-24595"/>
            <a:ext cx="12192000" cy="1339637"/>
          </a:xfrm>
          <a:prstGeom prst="rect">
            <a:avLst/>
          </a:prstGeom>
          <a:solidFill>
            <a:srgbClr val="0025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87ECAD-CDFB-4385-AE9E-5AA23F659150}"/>
              </a:ext>
            </a:extLst>
          </p:cNvPr>
          <p:cNvSpPr>
            <a:spLocks noGrp="1"/>
          </p:cNvSpPr>
          <p:nvPr>
            <p:ph type="title"/>
          </p:nvPr>
        </p:nvSpPr>
        <p:spPr>
          <a:xfrm>
            <a:off x="1236554" y="136526"/>
            <a:ext cx="8415445" cy="1045606"/>
          </a:xfrm>
        </p:spPr>
        <p:txBody>
          <a:bodyPr>
            <a:noAutofit/>
          </a:bodyPr>
          <a:lstStyle/>
          <a:p>
            <a:r>
              <a:rPr lang="en-US" sz="2400" b="1">
                <a:solidFill>
                  <a:schemeClr val="bg1"/>
                </a:solidFill>
                <a:latin typeface="Poppins SemiBold" pitchFamily="2" charset="77"/>
                <a:cs typeface="Poppins SemiBold" pitchFamily="2" charset="77"/>
              </a:rPr>
              <a:t>Engaging on this Webinar</a:t>
            </a:r>
            <a:br>
              <a:rPr lang="en-US" sz="2400" b="1">
                <a:solidFill>
                  <a:schemeClr val="bg1"/>
                </a:solidFill>
                <a:latin typeface="Poppins SemiBold" pitchFamily="2" charset="77"/>
                <a:cs typeface="Poppins SemiBold" pitchFamily="2" charset="77"/>
              </a:rPr>
            </a:br>
            <a:r>
              <a:rPr lang="en-US" sz="2400" b="1" i="1">
                <a:solidFill>
                  <a:schemeClr val="bg1"/>
                </a:solidFill>
                <a:latin typeface="Poppins SemiBold" pitchFamily="2" charset="77"/>
                <a:cs typeface="Poppins SemiBold" pitchFamily="2" charset="77"/>
              </a:rPr>
              <a:t>Participando en este seminario web</a:t>
            </a:r>
          </a:p>
        </p:txBody>
      </p:sp>
      <p:sp>
        <p:nvSpPr>
          <p:cNvPr id="10" name="Content Placeholder 9">
            <a:extLst>
              <a:ext uri="{FF2B5EF4-FFF2-40B4-BE49-F238E27FC236}">
                <a16:creationId xmlns:a16="http://schemas.microsoft.com/office/drawing/2014/main" id="{334AEC37-F15D-466B-BCED-B52A60CCCEB3}"/>
              </a:ext>
            </a:extLst>
          </p:cNvPr>
          <p:cNvSpPr>
            <a:spLocks noGrp="1"/>
          </p:cNvSpPr>
          <p:nvPr>
            <p:ph sz="half" idx="1"/>
          </p:nvPr>
        </p:nvSpPr>
        <p:spPr>
          <a:xfrm>
            <a:off x="1277619" y="1453768"/>
            <a:ext cx="10457181" cy="1136121"/>
          </a:xfrm>
        </p:spPr>
        <p:txBody>
          <a:bodyPr>
            <a:normAutofit/>
          </a:bodyPr>
          <a:lstStyle/>
          <a:p>
            <a:pPr marL="0" indent="0">
              <a:buNone/>
            </a:pPr>
            <a:r>
              <a:rPr lang="en-US" sz="1800">
                <a:latin typeface="Poppins" pitchFamily="2" charset="77"/>
                <a:ea typeface="+mn-lt"/>
                <a:cs typeface="Poppins" pitchFamily="2" charset="77"/>
              </a:rPr>
              <a:t>This is a Zoom webinar. Participant microphones are automatically muted and video is off.</a:t>
            </a:r>
          </a:p>
          <a:p>
            <a:pPr marL="0" indent="0">
              <a:buNone/>
            </a:pPr>
            <a:r>
              <a:rPr lang="es-ES" sz="1800" i="1">
                <a:latin typeface="Poppins" pitchFamily="2" charset="77"/>
                <a:cs typeface="Poppins" pitchFamily="2" charset="77"/>
              </a:rPr>
              <a:t>Este en un seminario web o webinario por medio de Zoom. Automáticamente están desactivados los micrófonos de los participantes, al igual que su video.</a:t>
            </a:r>
            <a:endParaRPr lang="en-US" sz="1800" i="1">
              <a:latin typeface="Poppins" pitchFamily="2" charset="77"/>
              <a:cs typeface="Poppins" pitchFamily="2" charset="77"/>
            </a:endParaRPr>
          </a:p>
          <a:p>
            <a:endParaRPr lang="en-US" sz="1800">
              <a:latin typeface="Poppins" pitchFamily="2" charset="77"/>
              <a:cs typeface="Poppins" pitchFamily="2" charset="77"/>
            </a:endParaRPr>
          </a:p>
        </p:txBody>
      </p:sp>
      <p:sp>
        <p:nvSpPr>
          <p:cNvPr id="6" name="Slide Number Placeholder 5">
            <a:extLst>
              <a:ext uri="{FF2B5EF4-FFF2-40B4-BE49-F238E27FC236}">
                <a16:creationId xmlns:a16="http://schemas.microsoft.com/office/drawing/2014/main" id="{CB2BBD54-7535-4D2C-9DB9-D1FC0110C2B3}"/>
              </a:ext>
            </a:extLst>
          </p:cNvPr>
          <p:cNvSpPr>
            <a:spLocks noGrp="1"/>
          </p:cNvSpPr>
          <p:nvPr>
            <p:ph type="sldNum" sz="quarter" idx="12"/>
          </p:nvPr>
        </p:nvSpPr>
        <p:spPr/>
        <p:txBody>
          <a:bodyPr/>
          <a:lstStyle/>
          <a:p>
            <a:fld id="{4FAB73BC-B049-4115-A692-8D63A059BFB8}" type="slidenum">
              <a:rPr lang="en-US" smtClean="0"/>
              <a:t>9</a:t>
            </a:fld>
            <a:endParaRPr lang="en-US"/>
          </a:p>
        </p:txBody>
      </p:sp>
      <p:sp>
        <p:nvSpPr>
          <p:cNvPr id="5" name="Title 1">
            <a:extLst>
              <a:ext uri="{FF2B5EF4-FFF2-40B4-BE49-F238E27FC236}">
                <a16:creationId xmlns:a16="http://schemas.microsoft.com/office/drawing/2014/main" id="{8787ECAD-CDFB-4385-AE9E-5AA23F659150}"/>
              </a:ext>
            </a:extLst>
          </p:cNvPr>
          <p:cNvSpPr txBox="1">
            <a:spLocks/>
          </p:cNvSpPr>
          <p:nvPr/>
        </p:nvSpPr>
        <p:spPr>
          <a:xfrm>
            <a:off x="838200" y="1250252"/>
            <a:ext cx="10058400" cy="567559"/>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endParaRPr lang="en-US" sz="3600" b="1" i="1">
              <a:solidFill>
                <a:schemeClr val="accent1"/>
              </a:solidFill>
              <a:latin typeface="Arial"/>
              <a:cs typeface="Calibri Light"/>
            </a:endParaRPr>
          </a:p>
        </p:txBody>
      </p:sp>
      <p:pic>
        <p:nvPicPr>
          <p:cNvPr id="1026" name="Picture 2" descr="Zoom Guide for Attendees - Washington University School of Medicine">
            <a:extLst>
              <a:ext uri="{FF2B5EF4-FFF2-40B4-BE49-F238E27FC236}">
                <a16:creationId xmlns:a16="http://schemas.microsoft.com/office/drawing/2014/main" id="{844793E0-9797-4006-AFAB-6AF5BDAA1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619" y="2728615"/>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Zoom Functions for Your Students - Learn to Flourish">
            <a:extLst>
              <a:ext uri="{FF2B5EF4-FFF2-40B4-BE49-F238E27FC236}">
                <a16:creationId xmlns:a16="http://schemas.microsoft.com/office/drawing/2014/main" id="{C713CB1C-2662-98DF-1A0B-940ABE2F8714}"/>
              </a:ext>
            </a:extLst>
          </p:cNvPr>
          <p:cNvPicPr>
            <a:picLocks noChangeAspect="1" noChangeArrowheads="1"/>
          </p:cNvPicPr>
          <p:nvPr/>
        </p:nvPicPr>
        <p:blipFill rotWithShape="1">
          <a:blip r:embed="rId4">
            <a:biLevel thresh="25000"/>
            <a:extLst>
              <a:ext uri="{28A0092B-C50C-407E-A947-70E740481C1C}">
                <a14:useLocalDpi xmlns:a14="http://schemas.microsoft.com/office/drawing/2010/main" val="0"/>
              </a:ext>
            </a:extLst>
          </a:blip>
          <a:srcRect l="23303" r="23930"/>
          <a:stretch/>
        </p:blipFill>
        <p:spPr bwMode="auto">
          <a:xfrm>
            <a:off x="1277619" y="3884350"/>
            <a:ext cx="952500" cy="9509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application&#10;&#10;Description automatically generated">
            <a:extLst>
              <a:ext uri="{FF2B5EF4-FFF2-40B4-BE49-F238E27FC236}">
                <a16:creationId xmlns:a16="http://schemas.microsoft.com/office/drawing/2014/main" id="{1F03D70B-C7C8-6E14-DB6C-5AB903221E1E}"/>
              </a:ext>
            </a:extLst>
          </p:cNvPr>
          <p:cNvPicPr>
            <a:picLocks noChangeAspect="1"/>
          </p:cNvPicPr>
          <p:nvPr/>
        </p:nvPicPr>
        <p:blipFill>
          <a:blip r:embed="rId5"/>
          <a:stretch>
            <a:fillRect/>
          </a:stretch>
        </p:blipFill>
        <p:spPr>
          <a:xfrm>
            <a:off x="5918200" y="2753240"/>
            <a:ext cx="1773677" cy="3154779"/>
          </a:xfrm>
          <a:prstGeom prst="rect">
            <a:avLst/>
          </a:prstGeom>
        </p:spPr>
      </p:pic>
      <p:sp>
        <p:nvSpPr>
          <p:cNvPr id="8" name="TextBox 7">
            <a:extLst>
              <a:ext uri="{FF2B5EF4-FFF2-40B4-BE49-F238E27FC236}">
                <a16:creationId xmlns:a16="http://schemas.microsoft.com/office/drawing/2014/main" id="{E5DF1F82-D33E-ECB5-36D2-3B1E31CFA94B}"/>
              </a:ext>
            </a:extLst>
          </p:cNvPr>
          <p:cNvSpPr txBox="1"/>
          <p:nvPr/>
        </p:nvSpPr>
        <p:spPr>
          <a:xfrm>
            <a:off x="7794963" y="2753240"/>
            <a:ext cx="3856312" cy="923330"/>
          </a:xfrm>
          <a:prstGeom prst="rect">
            <a:avLst/>
          </a:prstGeom>
          <a:noFill/>
        </p:spPr>
        <p:txBody>
          <a:bodyPr wrap="square" rtlCol="0">
            <a:spAutoFit/>
          </a:bodyPr>
          <a:lstStyle/>
          <a:p>
            <a:r>
              <a:rPr lang="en-US">
                <a:latin typeface="Poppins" pitchFamily="2" charset="77"/>
                <a:cs typeface="Poppins" pitchFamily="2" charset="77"/>
              </a:rPr>
              <a:t>Participate in Zoom Polls</a:t>
            </a:r>
          </a:p>
          <a:p>
            <a:r>
              <a:rPr lang="es-419" i="1">
                <a:latin typeface="Poppins" pitchFamily="2" charset="77"/>
                <a:cs typeface="Poppins" pitchFamily="2" charset="77"/>
              </a:rPr>
              <a:t>Participe en las encuestas de Zoom</a:t>
            </a:r>
            <a:endParaRPr lang="en-US" i="1">
              <a:latin typeface="Poppins" pitchFamily="2" charset="77"/>
              <a:cs typeface="Poppins" pitchFamily="2" charset="77"/>
            </a:endParaRPr>
          </a:p>
        </p:txBody>
      </p:sp>
      <p:sp>
        <p:nvSpPr>
          <p:cNvPr id="14" name="TextBox 13">
            <a:extLst>
              <a:ext uri="{FF2B5EF4-FFF2-40B4-BE49-F238E27FC236}">
                <a16:creationId xmlns:a16="http://schemas.microsoft.com/office/drawing/2014/main" id="{DE8826A7-EBB2-C4C3-6BF7-4C1B1E91F4CC}"/>
              </a:ext>
            </a:extLst>
          </p:cNvPr>
          <p:cNvSpPr txBox="1"/>
          <p:nvPr/>
        </p:nvSpPr>
        <p:spPr>
          <a:xfrm>
            <a:off x="2305345" y="2728615"/>
            <a:ext cx="2645664" cy="646331"/>
          </a:xfrm>
          <a:prstGeom prst="rect">
            <a:avLst/>
          </a:prstGeom>
          <a:noFill/>
        </p:spPr>
        <p:txBody>
          <a:bodyPr wrap="square" rtlCol="0">
            <a:spAutoFit/>
          </a:bodyPr>
          <a:lstStyle/>
          <a:p>
            <a:r>
              <a:rPr lang="en-US">
                <a:latin typeface="Poppins" pitchFamily="2" charset="77"/>
                <a:cs typeface="Poppins" pitchFamily="2" charset="77"/>
              </a:rPr>
              <a:t>Ask questions</a:t>
            </a:r>
          </a:p>
          <a:p>
            <a:r>
              <a:rPr lang="en-US" i="1" err="1">
                <a:latin typeface="Poppins" pitchFamily="2" charset="77"/>
                <a:cs typeface="Poppins" pitchFamily="2" charset="77"/>
              </a:rPr>
              <a:t>Haga</a:t>
            </a:r>
            <a:r>
              <a:rPr lang="en-US" i="1">
                <a:latin typeface="Poppins" pitchFamily="2" charset="77"/>
                <a:cs typeface="Poppins" pitchFamily="2" charset="77"/>
              </a:rPr>
              <a:t> </a:t>
            </a:r>
            <a:r>
              <a:rPr lang="en-US" i="1" err="1">
                <a:latin typeface="Poppins" pitchFamily="2" charset="77"/>
                <a:cs typeface="Poppins" pitchFamily="2" charset="77"/>
              </a:rPr>
              <a:t>preguntas</a:t>
            </a:r>
            <a:endParaRPr lang="en-US" i="1">
              <a:latin typeface="Poppins" pitchFamily="2" charset="77"/>
              <a:cs typeface="Poppins" pitchFamily="2" charset="77"/>
            </a:endParaRPr>
          </a:p>
        </p:txBody>
      </p:sp>
      <p:sp>
        <p:nvSpPr>
          <p:cNvPr id="17" name="TextBox 16">
            <a:extLst>
              <a:ext uri="{FF2B5EF4-FFF2-40B4-BE49-F238E27FC236}">
                <a16:creationId xmlns:a16="http://schemas.microsoft.com/office/drawing/2014/main" id="{23086B3E-EAF5-8253-F80C-94A98DB90D1F}"/>
              </a:ext>
            </a:extLst>
          </p:cNvPr>
          <p:cNvSpPr txBox="1"/>
          <p:nvPr/>
        </p:nvSpPr>
        <p:spPr>
          <a:xfrm>
            <a:off x="2316562" y="3884350"/>
            <a:ext cx="3298528" cy="1477328"/>
          </a:xfrm>
          <a:prstGeom prst="rect">
            <a:avLst/>
          </a:prstGeom>
          <a:noFill/>
        </p:spPr>
        <p:txBody>
          <a:bodyPr wrap="square" rtlCol="0">
            <a:spAutoFit/>
          </a:bodyPr>
          <a:lstStyle/>
          <a:p>
            <a:r>
              <a:rPr lang="en-US">
                <a:latin typeface="Poppins" pitchFamily="2" charset="77"/>
                <a:cs typeface="Poppins" pitchFamily="2" charset="77"/>
              </a:rPr>
              <a:t>Interact with presenter and share your ideas</a:t>
            </a:r>
          </a:p>
          <a:p>
            <a:r>
              <a:rPr lang="es-419" i="1">
                <a:latin typeface="Poppins" pitchFamily="2" charset="77"/>
                <a:cs typeface="Poppins" pitchFamily="2" charset="77"/>
              </a:rPr>
              <a:t>Interactúe con los presentadores y comparta sus ideas.</a:t>
            </a:r>
            <a:endParaRPr lang="en-US" i="1">
              <a:latin typeface="Poppins" pitchFamily="2" charset="77"/>
              <a:cs typeface="Poppins" pitchFamily="2" charset="77"/>
            </a:endParaRPr>
          </a:p>
        </p:txBody>
      </p:sp>
      <p:pic>
        <p:nvPicPr>
          <p:cNvPr id="9" name="Picture 8">
            <a:extLst>
              <a:ext uri="{FF2B5EF4-FFF2-40B4-BE49-F238E27FC236}">
                <a16:creationId xmlns:a16="http://schemas.microsoft.com/office/drawing/2014/main" id="{A030A1BC-FEDF-2835-F9D5-CEC65D36F579}"/>
              </a:ext>
            </a:extLst>
          </p:cNvPr>
          <p:cNvPicPr>
            <a:picLocks noChangeAspect="1"/>
          </p:cNvPicPr>
          <p:nvPr/>
        </p:nvPicPr>
        <p:blipFill>
          <a:blip r:embed="rId6"/>
          <a:stretch>
            <a:fillRect/>
          </a:stretch>
        </p:blipFill>
        <p:spPr>
          <a:xfrm>
            <a:off x="198120" y="284480"/>
            <a:ext cx="884262" cy="730477"/>
          </a:xfrm>
          <a:prstGeom prst="rect">
            <a:avLst/>
          </a:prstGeom>
        </p:spPr>
      </p:pic>
    </p:spTree>
    <p:extLst>
      <p:ext uri="{BB962C8B-B14F-4D97-AF65-F5344CB8AC3E}">
        <p14:creationId xmlns:p14="http://schemas.microsoft.com/office/powerpoint/2010/main" val="18266690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elf_Registration_Enabled xmlns="5e85d4d7-910b-417b-a2bf-9e205401fdd6" xsi:nil="true"/>
    <Students xmlns="5e85d4d7-910b-417b-a2bf-9e205401fdd6">
      <UserInfo>
        <DisplayName/>
        <AccountId xsi:nil="true"/>
        <AccountType/>
      </UserInfo>
    </Students>
    <DefaultSectionNames xmlns="5e85d4d7-910b-417b-a2bf-9e205401fdd6" xsi:nil="true"/>
    <Templates xmlns="5e85d4d7-910b-417b-a2bf-9e205401fdd6" xsi:nil="true"/>
    <Has_Teacher_Only_SectionGroup xmlns="5e85d4d7-910b-417b-a2bf-9e205401fdd6" xsi:nil="true"/>
    <NotebookType xmlns="5e85d4d7-910b-417b-a2bf-9e205401fdd6" xsi:nil="true"/>
    <CultureName xmlns="5e85d4d7-910b-417b-a2bf-9e205401fdd6" xsi:nil="true"/>
    <Owner xmlns="5e85d4d7-910b-417b-a2bf-9e205401fdd6">
      <UserInfo>
        <DisplayName/>
        <AccountId xsi:nil="true"/>
        <AccountType/>
      </UserInfo>
    </Owner>
    <Teachers xmlns="5e85d4d7-910b-417b-a2bf-9e205401fdd6">
      <UserInfo>
        <DisplayName/>
        <AccountId xsi:nil="true"/>
        <AccountType/>
      </UserInfo>
    </Teachers>
    <AppVersion xmlns="5e85d4d7-910b-417b-a2bf-9e205401fdd6" xsi:nil="true"/>
    <Is_Collaboration_Space_Locked xmlns="5e85d4d7-910b-417b-a2bf-9e205401fdd6" xsi:nil="true"/>
    <Invited_Teachers xmlns="5e85d4d7-910b-417b-a2bf-9e205401fdd6" xsi:nil="true"/>
    <Invited_Students xmlns="5e85d4d7-910b-417b-a2bf-9e205401fdd6" xsi:nil="true"/>
    <FolderType xmlns="5e85d4d7-910b-417b-a2bf-9e205401fdd6" xsi:nil="true"/>
    <Student_Groups xmlns="5e85d4d7-910b-417b-a2bf-9e205401fdd6">
      <UserInfo>
        <DisplayName/>
        <AccountId xsi:nil="true"/>
        <AccountType/>
      </UserInfo>
    </Student_Group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48FDD74B8E45439DED0415D4BE26FD" ma:contentTypeVersion="29" ma:contentTypeDescription="Create a new document." ma:contentTypeScope="" ma:versionID="fb0706e87df8a7060a2b47f88efe3401">
  <xsd:schema xmlns:xsd="http://www.w3.org/2001/XMLSchema" xmlns:xs="http://www.w3.org/2001/XMLSchema" xmlns:p="http://schemas.microsoft.com/office/2006/metadata/properties" xmlns:ns3="81864d68-67ee-4e5b-a88e-20ca3f979d7e" xmlns:ns4="5e85d4d7-910b-417b-a2bf-9e205401fdd6" targetNamespace="http://schemas.microsoft.com/office/2006/metadata/properties" ma:root="true" ma:fieldsID="49bbe199d224285e23ad9d2f8f15a583" ns3:_="" ns4:_="">
    <xsd:import namespace="81864d68-67ee-4e5b-a88e-20ca3f979d7e"/>
    <xsd:import namespace="5e85d4d7-910b-417b-a2bf-9e205401fdd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NotebookType" minOccurs="0"/>
                <xsd:element ref="ns4:FolderType" minOccurs="0"/>
                <xsd:element ref="ns4:Owner" minOccurs="0"/>
                <xsd:element ref="ns4:DefaultSectionNames" minOccurs="0"/>
                <xsd:element ref="ns4:Templates" minOccurs="0"/>
                <xsd:element ref="ns4:CultureName" minOccurs="0"/>
                <xsd:element ref="ns4:AppVersion" minOccurs="0"/>
                <xsd:element ref="ns4:Teachers" minOccurs="0"/>
                <xsd:element ref="ns4:Students" minOccurs="0"/>
                <xsd:element ref="ns4:Student_Groups" minOccurs="0"/>
                <xsd:element ref="ns4:Invited_Teachers" minOccurs="0"/>
                <xsd:element ref="ns4:Invited_Students" minOccurs="0"/>
                <xsd:element ref="ns4:Self_Registration_Enabled" minOccurs="0"/>
                <xsd:element ref="ns4:Has_Teacher_Only_SectionGroup" minOccurs="0"/>
                <xsd:element ref="ns4:Is_Collaboration_Space_Locked" minOccurs="0"/>
                <xsd:element ref="ns4:MediaServiceAutoKeyPoints" minOccurs="0"/>
                <xsd:element ref="ns4:MediaServiceKeyPoints" minOccurs="0"/>
                <xsd:element ref="ns4:MediaServiceGenerationTime" minOccurs="0"/>
                <xsd:element ref="ns4:MediaServiceEventHashCode" minOccurs="0"/>
                <xsd:element ref="ns4:MediaServiceOCR"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864d68-67ee-4e5b-a88e-20ca3f979d7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e85d4d7-910b-417b-a2bf-9e205401fdd6"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NotebookType" ma:index="15" nillable="true" ma:displayName="Notebook Type" ma:internalName="NotebookType">
      <xsd:simpleType>
        <xsd:restriction base="dms:Text"/>
      </xsd:simpleType>
    </xsd:element>
    <xsd:element name="FolderType" ma:index="16" nillable="true" ma:displayName="Folder Type" ma:internalName="FolderType">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18" nillable="true" ma:displayName="Default Section Names" ma:internalName="DefaultSectionNames">
      <xsd:simpleType>
        <xsd:restriction base="dms:Note">
          <xsd:maxLength value="255"/>
        </xsd:restriction>
      </xsd:simpleType>
    </xsd:element>
    <xsd:element name="Templates" ma:index="19" nillable="true" ma:displayName="Templates" ma:internalName="Templates">
      <xsd:simpleType>
        <xsd:restriction base="dms:Note">
          <xsd:maxLength value="255"/>
        </xsd:restriction>
      </xsd:simpleType>
    </xsd:element>
    <xsd:element name="CultureName" ma:index="20" nillable="true" ma:displayName="Culture Name" ma:internalName="CultureName">
      <xsd:simpleType>
        <xsd:restriction base="dms:Text"/>
      </xsd:simpleType>
    </xsd:element>
    <xsd:element name="AppVersion" ma:index="21" nillable="true" ma:displayName="App Version" ma:internalName="AppVersion">
      <xsd:simpleType>
        <xsd:restriction base="dms:Text"/>
      </xsd:simpleType>
    </xsd:element>
    <xsd:element name="Teachers" ma:index="22"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3"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4"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Teachers" ma:index="25" nillable="true" ma:displayName="Invited Teachers" ma:internalName="Invited_Teachers">
      <xsd:simpleType>
        <xsd:restriction base="dms:Note">
          <xsd:maxLength value="255"/>
        </xsd:restriction>
      </xsd:simpleType>
    </xsd:element>
    <xsd:element name="Invited_Students" ma:index="26" nillable="true" ma:displayName="Invited Students" ma:internalName="Invited_Students">
      <xsd:simpleType>
        <xsd:restriction base="dms:Note">
          <xsd:maxLength value="255"/>
        </xsd:restriction>
      </xsd:simpleType>
    </xsd:element>
    <xsd:element name="Self_Registration_Enabled" ma:index="27" nillable="true" ma:displayName="Self Registration Enabled" ma:internalName="Self_Registration_Enabled">
      <xsd:simpleType>
        <xsd:restriction base="dms:Boolean"/>
      </xsd:simpleType>
    </xsd:element>
    <xsd:element name="Has_Teacher_Only_SectionGroup" ma:index="28" nillable="true" ma:displayName="Has Teacher Only SectionGroup" ma:internalName="Has_Teacher_Only_SectionGroup">
      <xsd:simpleType>
        <xsd:restriction base="dms:Boolean"/>
      </xsd:simpleType>
    </xsd:element>
    <xsd:element name="Is_Collaboration_Space_Locked" ma:index="29" nillable="true" ma:displayName="Is Collaboration Space Locked" ma:internalName="Is_Collaboration_Space_Locked">
      <xsd:simpleType>
        <xsd:restriction base="dms:Boolean"/>
      </xsd:simpleType>
    </xsd:element>
    <xsd:element name="MediaServiceAutoKeyPoints" ma:index="30" nillable="true" ma:displayName="MediaServiceAutoKeyPoints" ma:hidden="true" ma:internalName="MediaServiceAutoKeyPoints" ma:readOnly="true">
      <xsd:simpleType>
        <xsd:restriction base="dms:Note"/>
      </xsd:simpleType>
    </xsd:element>
    <xsd:element name="MediaServiceKeyPoints" ma:index="31" nillable="true" ma:displayName="KeyPoints" ma:internalName="MediaServiceKeyPoints" ma:readOnly="true">
      <xsd:simpleType>
        <xsd:restriction base="dms:Note">
          <xsd:maxLength value="255"/>
        </xsd:restriction>
      </xsd:simpleType>
    </xsd:element>
    <xsd:element name="MediaServiceGenerationTime" ma:index="32" nillable="true" ma:displayName="MediaServiceGenerationTime" ma:hidden="true" ma:internalName="MediaServiceGenerationTime" ma:readOnly="true">
      <xsd:simpleType>
        <xsd:restriction base="dms:Text"/>
      </xsd:simpleType>
    </xsd:element>
    <xsd:element name="MediaServiceEventHashCode" ma:index="33" nillable="true" ma:displayName="MediaServiceEventHashCode" ma:hidden="true" ma:internalName="MediaServiceEventHashCode" ma:readOnly="true">
      <xsd:simpleType>
        <xsd:restriction base="dms:Text"/>
      </xsd:simpleType>
    </xsd:element>
    <xsd:element name="MediaServiceOCR" ma:index="34" nillable="true" ma:displayName="Extracted Text" ma:internalName="MediaServiceOCR" ma:readOnly="true">
      <xsd:simpleType>
        <xsd:restriction base="dms:Note">
          <xsd:maxLength value="255"/>
        </xsd:restriction>
      </xsd:simpleType>
    </xsd:element>
    <xsd:element name="MediaServiceLocation" ma:index="35" nillable="true" ma:displayName="Location" ma:internalName="MediaServiceLocatio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668501C-123A-4920-802E-7133AF7EF78C}">
  <ds:schemaRefs>
    <ds:schemaRef ds:uri="http://schemas.microsoft.com/sharepoint/v3/contenttype/forms"/>
  </ds:schemaRefs>
</ds:datastoreItem>
</file>

<file path=customXml/itemProps2.xml><?xml version="1.0" encoding="utf-8"?>
<ds:datastoreItem xmlns:ds="http://schemas.openxmlformats.org/officeDocument/2006/customXml" ds:itemID="{2CEFC3A8-40C3-4F33-AE1C-500AA2FCB727}">
  <ds:schemaRefs>
    <ds:schemaRef ds:uri="5e85d4d7-910b-417b-a2bf-9e205401fdd6"/>
    <ds:schemaRef ds:uri="81864d68-67ee-4e5b-a88e-20ca3f979d7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70A5EDD-FCEF-4DCF-AC3D-15BC1D871EDF}">
  <ds:schemaRefs>
    <ds:schemaRef ds:uri="5e85d4d7-910b-417b-a2bf-9e205401fdd6"/>
    <ds:schemaRef ds:uri="81864d68-67ee-4e5b-a88e-20ca3f979d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43</Slides>
  <Notes>19</Notes>
  <HiddenSlides>0</HiddenSlide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Office Theme</vt:lpstr>
      <vt:lpstr>Office Theme</vt:lpstr>
      <vt:lpstr>Office Theme</vt:lpstr>
      <vt:lpstr>PowerPoint Presentation</vt:lpstr>
      <vt:lpstr>Knowing Your Housing Rights and Resources to Stabilize Family Livelihood</vt:lpstr>
      <vt:lpstr>PowerPoint Presentation</vt:lpstr>
      <vt:lpstr>PowerPoint Presentation</vt:lpstr>
      <vt:lpstr>PowerPoint Presentation</vt:lpstr>
      <vt:lpstr>PowerPoint Presentation</vt:lpstr>
      <vt:lpstr>Closed Captioning (CC): laptop or computer</vt:lpstr>
      <vt:lpstr>Closed Captioning (CC): mobile device Subtítulos (CC): dispositivo móvil</vt:lpstr>
      <vt:lpstr>Engaging on this Webinar Participando en este seminario web</vt:lpstr>
      <vt:lpstr> Meeting Norms</vt:lpstr>
      <vt:lpstr>LAUSD 2022-2026 Strategic Plan Pillar 3: Engagement and Collaboration</vt:lpstr>
      <vt:lpstr>PowerPoint Presentation</vt:lpstr>
      <vt:lpstr>Inclusion  Activity</vt:lpstr>
      <vt:lpstr>PowerPoint Presentation</vt:lpstr>
      <vt:lpstr>PowerPoint Presentation</vt:lpstr>
      <vt:lpstr>PowerPoint Presentation</vt:lpstr>
      <vt:lpstr>Free Services </vt:lpstr>
      <vt:lpstr>Free Services </vt:lpstr>
      <vt:lpstr>PowerPoint Presentation</vt:lpstr>
      <vt:lpstr>PowerPoint Presentation</vt:lpstr>
      <vt:lpstr>Protected Characteristics </vt:lpstr>
      <vt:lpstr>Protected Characteristics </vt:lpstr>
      <vt:lpstr>Source of Income </vt:lpstr>
      <vt:lpstr>Source of Income </vt:lpstr>
      <vt:lpstr>Source of Income </vt:lpstr>
      <vt:lpstr>Prohibited Practices </vt:lpstr>
      <vt:lpstr>Accommodations and Modifications </vt:lpstr>
      <vt:lpstr>Accommodations and Modifications </vt:lpstr>
      <vt:lpstr>PowerPoint Presentation</vt:lpstr>
      <vt:lpstr>Q &amp; A Preguntas y Respuestas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 &amp; A Preguntas y Respuestas</vt:lpstr>
      <vt:lpstr>Upcoming Webinars</vt:lpstr>
      <vt:lpstr>Call to Action</vt:lpstr>
      <vt:lpstr>Evaluation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LAUSD User</dc:creator>
  <cp:revision>1</cp:revision>
  <cp:lastPrinted>2022-07-12T21:38:47Z</cp:lastPrinted>
  <dcterms:created xsi:type="dcterms:W3CDTF">2022-02-22T16:52:29Z</dcterms:created>
  <dcterms:modified xsi:type="dcterms:W3CDTF">2022-08-10T22:28:43Z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0x0101006D48FDD74B8E45439DED0415D4BE26FD</vt:lpwstr>
  </property>
</Properties>
</file>